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33" r:id="rId4"/>
    <p:sldMasterId id="2147483734" r:id="rId5"/>
    <p:sldMasterId id="214748373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Roboto Slab Medium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1">
          <p15:clr>
            <a:srgbClr val="9AA0A6"/>
          </p15:clr>
        </p15:guide>
        <p15:guide id="4" orient="horz" pos="483">
          <p15:clr>
            <a:srgbClr val="9AA0A6"/>
          </p15:clr>
        </p15:guide>
        <p15:guide id="5" orient="horz" pos="850">
          <p15:clr>
            <a:srgbClr val="9AA0A6"/>
          </p15:clr>
        </p15:guide>
        <p15:guide id="6" orient="horz" pos="32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291" orient="horz"/>
        <p:guide pos="483" orient="horz"/>
        <p:guide pos="850" orient="horz"/>
        <p:guide pos="32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Slab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RobotoSlabMedium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7.xml"/><Relationship Id="rId17" Type="http://schemas.openxmlformats.org/officeDocument/2006/relationships/font" Target="fonts/RobotoMedium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548ad3c920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548ad3c92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48ad3c920_0_1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548ad3c920_0_1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548ad3c920_0_2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548ad3c920_0_2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548ad3c920_0_2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548ad3c920_0_2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548ad3c920_0_2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548ad3c920_0_2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548ad3c920_0_2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548ad3c920_0_2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548ad3c920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548ad3c920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jp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jp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el">
  <p:cSld name="Titel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86953" y="1404000"/>
            <a:ext cx="83700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cap="none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"/>
              <a:buNone/>
              <a:defRPr b="1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00377" y="422848"/>
            <a:ext cx="1342498" cy="335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386953" y="3168000"/>
            <a:ext cx="83700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&gt;"/>
              <a:defRPr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extinhalt 3 Spaltig">
  <p:cSld name="Textinhalt 3 Spaltig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6382396" y="1346400"/>
            <a:ext cx="23745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type="title"/>
          </p:nvPr>
        </p:nvSpPr>
        <p:spPr>
          <a:xfrm>
            <a:off x="844613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98" name="Google Shape;98;p11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99" name="Google Shape;99;p11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1"/>
          <p:cNvSpPr txBox="1"/>
          <p:nvPr>
            <p:ph idx="2" type="body"/>
          </p:nvPr>
        </p:nvSpPr>
        <p:spPr>
          <a:xfrm>
            <a:off x="844625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pic>
        <p:nvPicPr>
          <p:cNvPr id="103" name="Google Shape;10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"/>
          <p:cNvSpPr txBox="1"/>
          <p:nvPr>
            <p:ph idx="3" type="body"/>
          </p:nvPr>
        </p:nvSpPr>
        <p:spPr>
          <a:xfrm>
            <a:off x="3384746" y="1346400"/>
            <a:ext cx="23745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4" type="body"/>
          </p:nvPr>
        </p:nvSpPr>
        <p:spPr>
          <a:xfrm>
            <a:off x="387096" y="1346400"/>
            <a:ext cx="23745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5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inhalt 2 Spaltig kleine Subline">
  <p:cSld name="Textinhalt 2 Spaltig mit Log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/>
          <p:nvPr>
            <p:ph type="title"/>
          </p:nvPr>
        </p:nvSpPr>
        <p:spPr>
          <a:xfrm>
            <a:off x="844614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10" name="Google Shape;110;p12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111" name="Google Shape;111;p12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4" name="Google Shape;1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4829900" y="1267200"/>
            <a:ext cx="3927300" cy="3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2" type="body"/>
          </p:nvPr>
        </p:nvSpPr>
        <p:spPr>
          <a:xfrm>
            <a:off x="386975" y="1267200"/>
            <a:ext cx="3927300" cy="3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3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Light"/>
              <a:buNone/>
              <a:defRPr i="0"/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&gt;"/>
              <a:defRPr/>
            </a:lvl5pPr>
            <a:lvl6pPr indent="-2984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Roboto Light"/>
              <a:buChar char="▪"/>
              <a:defRPr sz="11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984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Roboto Light"/>
              <a:buChar char="▪"/>
              <a:defRPr sz="11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984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Roboto Light"/>
              <a:buChar char="▪"/>
              <a:defRPr sz="11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984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Font typeface="Roboto Light"/>
              <a:buChar char="▪"/>
              <a:defRPr sz="11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8" name="Google Shape;118;p12"/>
          <p:cNvSpPr txBox="1"/>
          <p:nvPr>
            <p:ph idx="4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Bild rechts">
  <p:cSld name="Bild rech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>
            <p:ph type="title"/>
          </p:nvPr>
        </p:nvSpPr>
        <p:spPr>
          <a:xfrm>
            <a:off x="844626" y="439200"/>
            <a:ext cx="37275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22" name="Google Shape;122;p13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123" name="Google Shape;123;p13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4715454" y="297749"/>
            <a:ext cx="4015800" cy="4497900"/>
          </a:xfrm>
          <a:prstGeom prst="rect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386953" y="2079172"/>
            <a:ext cx="4021800" cy="25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2" type="body"/>
          </p:nvPr>
        </p:nvSpPr>
        <p:spPr>
          <a:xfrm>
            <a:off x="4812863" y="382027"/>
            <a:ext cx="3813300" cy="43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111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 sz="1300"/>
            </a:lvl6pPr>
            <a:lvl7pPr indent="-3111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 sz="1300"/>
            </a:lvl7pPr>
            <a:lvl8pPr indent="-3111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 sz="1300"/>
            </a:lvl8pPr>
            <a:lvl9pPr indent="-3111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 sz="1300"/>
            </a:lvl9pPr>
          </a:lstStyle>
          <a:p/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0886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idx="3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Bild rechts Anschnitt">
  <p:cSld name="Bild rechts Anschnit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4905175" y="0"/>
            <a:ext cx="42387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cxnSp>
        <p:nvCxnSpPr>
          <p:cNvPr id="134" name="Google Shape;134;p14"/>
          <p:cNvCxnSpPr/>
          <p:nvPr/>
        </p:nvCxnSpPr>
        <p:spPr>
          <a:xfrm>
            <a:off x="4806000" y="0"/>
            <a:ext cx="0" cy="514350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14"/>
          <p:cNvSpPr txBox="1"/>
          <p:nvPr>
            <p:ph type="title"/>
          </p:nvPr>
        </p:nvSpPr>
        <p:spPr>
          <a:xfrm>
            <a:off x="844626" y="439200"/>
            <a:ext cx="37275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36" name="Google Shape;136;p14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137" name="Google Shape;137;p14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4"/>
          <p:cNvSpPr txBox="1"/>
          <p:nvPr>
            <p:ph idx="2" type="body"/>
          </p:nvPr>
        </p:nvSpPr>
        <p:spPr>
          <a:xfrm>
            <a:off x="386953" y="2079172"/>
            <a:ext cx="4011000" cy="25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>
            <p:ph idx="3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ildinhalt">
  <p:cSld name="Bildinhal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386954" y="1226344"/>
            <a:ext cx="8370000" cy="342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sp>
        <p:nvSpPr>
          <p:cNvPr id="146" name="Google Shape;146;p15"/>
          <p:cNvSpPr txBox="1"/>
          <p:nvPr>
            <p:ph type="title"/>
          </p:nvPr>
        </p:nvSpPr>
        <p:spPr>
          <a:xfrm>
            <a:off x="844613" y="439200"/>
            <a:ext cx="70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47" name="Google Shape;147;p15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148" name="Google Shape;148;p15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>
            <p:ph idx="2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extinhalt mit Bild unten">
  <p:cSld name="Textinhalt mit Bild unte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" y="2571750"/>
            <a:ext cx="91818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cxnSp>
        <p:nvCxnSpPr>
          <p:cNvPr id="156" name="Google Shape;156;p16"/>
          <p:cNvCxnSpPr/>
          <p:nvPr/>
        </p:nvCxnSpPr>
        <p:spPr>
          <a:xfrm rot="10800000">
            <a:off x="108" y="2481943"/>
            <a:ext cx="91818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7" name="Google Shape;157;p16"/>
          <p:cNvSpPr txBox="1"/>
          <p:nvPr>
            <p:ph type="title"/>
          </p:nvPr>
        </p:nvSpPr>
        <p:spPr>
          <a:xfrm>
            <a:off x="844613" y="439200"/>
            <a:ext cx="23940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58" name="Google Shape;158;p16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159" name="Google Shape;159;p16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6"/>
          <p:cNvSpPr txBox="1"/>
          <p:nvPr>
            <p:ph idx="2" type="body"/>
          </p:nvPr>
        </p:nvSpPr>
        <p:spPr>
          <a:xfrm>
            <a:off x="3600000" y="439200"/>
            <a:ext cx="51480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>
            <p:ph idx="3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ox auf Bild">
  <p:cSld name="Box auf Bild"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2591755" y="1180729"/>
            <a:ext cx="3978000" cy="27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>
            <p:ph type="title"/>
          </p:nvPr>
        </p:nvSpPr>
        <p:spPr>
          <a:xfrm>
            <a:off x="3438000" y="1706400"/>
            <a:ext cx="28935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69" name="Google Shape;169;p17"/>
          <p:cNvGrpSpPr/>
          <p:nvPr/>
        </p:nvGrpSpPr>
        <p:grpSpPr>
          <a:xfrm>
            <a:off x="2592000" y="1728000"/>
            <a:ext cx="749338" cy="304818"/>
            <a:chOff x="-181675" y="2082803"/>
            <a:chExt cx="1849760" cy="752450"/>
          </a:xfrm>
        </p:grpSpPr>
        <p:sp>
          <p:nvSpPr>
            <p:cNvPr id="170" name="Google Shape;170;p17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-181675" y="2082803"/>
              <a:ext cx="622632" cy="620186"/>
            </a:xfrm>
            <a:custGeom>
              <a:rect b="b" l="l" r="r" t="t"/>
              <a:pathLst>
                <a:path extrusionOk="0" h="334963" w="336284">
                  <a:moveTo>
                    <a:pt x="305" y="334963"/>
                  </a:moveTo>
                  <a:cubicBezTo>
                    <a:pt x="-753" y="280988"/>
                    <a:pt x="1363" y="227013"/>
                    <a:pt x="305" y="173038"/>
                  </a:cubicBezTo>
                  <a:lnTo>
                    <a:pt x="172952" y="0"/>
                  </a:lnTo>
                  <a:lnTo>
                    <a:pt x="336284" y="0"/>
                  </a:lnTo>
                  <a:lnTo>
                    <a:pt x="305" y="3349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Google Shape;17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089">
          <p15:clr>
            <a:srgbClr val="FA7B17"/>
          </p15:clr>
        </p15:guide>
        <p15:guide id="2" orient="horz" pos="128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3 Boxen">
  <p:cSld name="3 Boxe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386950" y="1738275"/>
            <a:ext cx="2471100" cy="29124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2" type="body"/>
          </p:nvPr>
        </p:nvSpPr>
        <p:spPr>
          <a:xfrm>
            <a:off x="386953" y="1346400"/>
            <a:ext cx="2471100" cy="3918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79" name="Google Shape;179;p18"/>
          <p:cNvSpPr txBox="1"/>
          <p:nvPr>
            <p:ph idx="3" type="body"/>
          </p:nvPr>
        </p:nvSpPr>
        <p:spPr>
          <a:xfrm>
            <a:off x="3336475" y="1738275"/>
            <a:ext cx="2471100" cy="29124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4" type="body"/>
          </p:nvPr>
        </p:nvSpPr>
        <p:spPr>
          <a:xfrm>
            <a:off x="3336472" y="1346400"/>
            <a:ext cx="2471100" cy="3918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81" name="Google Shape;181;p18"/>
          <p:cNvSpPr txBox="1"/>
          <p:nvPr>
            <p:ph idx="5" type="body"/>
          </p:nvPr>
        </p:nvSpPr>
        <p:spPr>
          <a:xfrm>
            <a:off x="6286000" y="1738275"/>
            <a:ext cx="2471100" cy="29124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82" name="Google Shape;182;p18"/>
          <p:cNvSpPr txBox="1"/>
          <p:nvPr>
            <p:ph idx="6" type="body"/>
          </p:nvPr>
        </p:nvSpPr>
        <p:spPr>
          <a:xfrm>
            <a:off x="6285991" y="1346400"/>
            <a:ext cx="2471100" cy="3918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83" name="Google Shape;183;p18"/>
          <p:cNvSpPr txBox="1"/>
          <p:nvPr>
            <p:ph type="title"/>
          </p:nvPr>
        </p:nvSpPr>
        <p:spPr>
          <a:xfrm>
            <a:off x="844613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184" name="Google Shape;184;p18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185" name="Google Shape;185;p18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8"/>
          <p:cNvSpPr txBox="1"/>
          <p:nvPr>
            <p:ph idx="7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pic>
        <p:nvPicPr>
          <p:cNvPr id="189" name="Google Shape;18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91" name="Google Shape;191;p18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48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4 Boxen">
  <p:cSld name="4 Boxe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6901200" y="1678781"/>
            <a:ext cx="1856400" cy="29718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2551522" y="1678781"/>
            <a:ext cx="1856400" cy="29718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735938" y="1678781"/>
            <a:ext cx="1856400" cy="29718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86954" y="1678781"/>
            <a:ext cx="1856400" cy="29718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 txBox="1"/>
          <p:nvPr>
            <p:ph idx="1" type="body"/>
          </p:nvPr>
        </p:nvSpPr>
        <p:spPr>
          <a:xfrm>
            <a:off x="386953" y="1345406"/>
            <a:ext cx="1856400" cy="333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2" type="body"/>
          </p:nvPr>
        </p:nvSpPr>
        <p:spPr>
          <a:xfrm>
            <a:off x="2551522" y="1345406"/>
            <a:ext cx="1856400" cy="333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3" type="body"/>
          </p:nvPr>
        </p:nvSpPr>
        <p:spPr>
          <a:xfrm>
            <a:off x="4735938" y="1345406"/>
            <a:ext cx="1856400" cy="333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4" type="body"/>
          </p:nvPr>
        </p:nvSpPr>
        <p:spPr>
          <a:xfrm>
            <a:off x="6900506" y="1345406"/>
            <a:ext cx="1856400" cy="3333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135000" spcFirstLastPara="1" rIns="135000" wrap="square" tIns="27000">
            <a:noAutofit/>
          </a:bodyPr>
          <a:lstStyle>
            <a:lvl1pPr indent="-228600" lvl="0" marL="457200" marR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1" i="0" sz="1300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5" type="body"/>
          </p:nvPr>
        </p:nvSpPr>
        <p:spPr>
          <a:xfrm>
            <a:off x="518927" y="1795561"/>
            <a:ext cx="1576500" cy="15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sp>
        <p:nvSpPr>
          <p:cNvPr id="202" name="Google Shape;202;p19"/>
          <p:cNvSpPr txBox="1"/>
          <p:nvPr>
            <p:ph idx="6" type="body"/>
          </p:nvPr>
        </p:nvSpPr>
        <p:spPr>
          <a:xfrm>
            <a:off x="2691594" y="1795561"/>
            <a:ext cx="1576500" cy="15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sp>
        <p:nvSpPr>
          <p:cNvPr id="203" name="Google Shape;203;p19"/>
          <p:cNvSpPr txBox="1"/>
          <p:nvPr>
            <p:ph idx="7" type="body"/>
          </p:nvPr>
        </p:nvSpPr>
        <p:spPr>
          <a:xfrm>
            <a:off x="4876010" y="1795561"/>
            <a:ext cx="1576500" cy="15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sp>
        <p:nvSpPr>
          <p:cNvPr id="204" name="Google Shape;204;p19"/>
          <p:cNvSpPr txBox="1"/>
          <p:nvPr>
            <p:ph idx="8" type="body"/>
          </p:nvPr>
        </p:nvSpPr>
        <p:spPr>
          <a:xfrm>
            <a:off x="7040579" y="1795561"/>
            <a:ext cx="1576500" cy="154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900"/>
              <a:buNone/>
              <a:defRPr sz="2400"/>
            </a:lvl1pPr>
            <a:lvl2pPr indent="-3873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Char char="&gt;"/>
              <a:defRPr sz="2100"/>
            </a:lvl2pPr>
            <a:lvl3pPr indent="-3683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&gt;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&gt;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9pPr>
          </a:lstStyle>
          <a:p/>
        </p:txBody>
      </p:sp>
      <p:sp>
        <p:nvSpPr>
          <p:cNvPr id="205" name="Google Shape;205;p19"/>
          <p:cNvSpPr txBox="1"/>
          <p:nvPr>
            <p:ph idx="9" type="body"/>
          </p:nvPr>
        </p:nvSpPr>
        <p:spPr>
          <a:xfrm>
            <a:off x="386953" y="3776249"/>
            <a:ext cx="1856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3" type="body"/>
          </p:nvPr>
        </p:nvSpPr>
        <p:spPr>
          <a:xfrm>
            <a:off x="2551522" y="3776249"/>
            <a:ext cx="1856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4" type="body"/>
          </p:nvPr>
        </p:nvSpPr>
        <p:spPr>
          <a:xfrm>
            <a:off x="4735938" y="3776249"/>
            <a:ext cx="1856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5" type="body"/>
          </p:nvPr>
        </p:nvSpPr>
        <p:spPr>
          <a:xfrm>
            <a:off x="6900506" y="3776249"/>
            <a:ext cx="18564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5000" lIns="135000" spcFirstLastPara="1" rIns="135000" wrap="square" tIns="810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09" name="Google Shape;209;p19"/>
          <p:cNvSpPr/>
          <p:nvPr/>
        </p:nvSpPr>
        <p:spPr>
          <a:xfrm rot="10800000">
            <a:off x="1024217" y="3427942"/>
            <a:ext cx="565800" cy="331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 rot="10800000">
            <a:off x="3196884" y="3427942"/>
            <a:ext cx="565800" cy="331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 rot="10800000">
            <a:off x="5381300" y="3427942"/>
            <a:ext cx="565800" cy="331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 rot="10800000">
            <a:off x="7545868" y="3427942"/>
            <a:ext cx="565800" cy="3315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/>
          <p:nvPr>
            <p:ph type="title"/>
          </p:nvPr>
        </p:nvSpPr>
        <p:spPr>
          <a:xfrm>
            <a:off x="844613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14" name="Google Shape;214;p19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215" name="Google Shape;215;p19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Google Shape;21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>
            <p:ph idx="16" type="body"/>
          </p:nvPr>
        </p:nvSpPr>
        <p:spPr>
          <a:xfrm>
            <a:off x="844616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20" name="Google Shape;220;p19"/>
          <p:cNvSpPr txBox="1"/>
          <p:nvPr>
            <p:ph idx="17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  <p15:guide id="3" orient="horz" pos="847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meline">
  <p:cSld name="Timelin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0"/>
          <p:cNvGrpSpPr/>
          <p:nvPr/>
        </p:nvGrpSpPr>
        <p:grpSpPr>
          <a:xfrm>
            <a:off x="321676" y="2851607"/>
            <a:ext cx="8499458" cy="25852"/>
            <a:chOff x="530695" y="4137573"/>
            <a:chExt cx="11145369" cy="8395"/>
          </a:xfrm>
        </p:grpSpPr>
        <p:cxnSp>
          <p:nvCxnSpPr>
            <p:cNvPr id="224" name="Google Shape;224;p20"/>
            <p:cNvCxnSpPr/>
            <p:nvPr/>
          </p:nvCxnSpPr>
          <p:spPr>
            <a:xfrm>
              <a:off x="530695" y="4137573"/>
              <a:ext cx="1114536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20"/>
            <p:cNvCxnSpPr/>
            <p:nvPr/>
          </p:nvCxnSpPr>
          <p:spPr>
            <a:xfrm>
              <a:off x="530695" y="4145968"/>
              <a:ext cx="11145369" cy="0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398021" y="2729107"/>
            <a:ext cx="537600" cy="27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2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27" name="Google Shape;227;p20"/>
          <p:cNvSpPr txBox="1"/>
          <p:nvPr>
            <p:ph idx="2" type="body"/>
          </p:nvPr>
        </p:nvSpPr>
        <p:spPr>
          <a:xfrm>
            <a:off x="1742698" y="2729107"/>
            <a:ext cx="537900" cy="27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2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28" name="Google Shape;228;p20"/>
          <p:cNvSpPr txBox="1"/>
          <p:nvPr>
            <p:ph idx="3" type="body"/>
          </p:nvPr>
        </p:nvSpPr>
        <p:spPr>
          <a:xfrm>
            <a:off x="3087374" y="2729107"/>
            <a:ext cx="537900" cy="27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2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29" name="Google Shape;229;p20"/>
          <p:cNvSpPr txBox="1"/>
          <p:nvPr>
            <p:ph idx="4" type="body"/>
          </p:nvPr>
        </p:nvSpPr>
        <p:spPr>
          <a:xfrm>
            <a:off x="4432051" y="2729107"/>
            <a:ext cx="537900" cy="27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2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0" name="Google Shape;230;p20"/>
          <p:cNvSpPr txBox="1"/>
          <p:nvPr>
            <p:ph idx="5" type="body"/>
          </p:nvPr>
        </p:nvSpPr>
        <p:spPr>
          <a:xfrm>
            <a:off x="5776727" y="2729107"/>
            <a:ext cx="537900" cy="27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2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1" name="Google Shape;231;p20"/>
          <p:cNvSpPr txBox="1"/>
          <p:nvPr>
            <p:ph idx="6" type="body"/>
          </p:nvPr>
        </p:nvSpPr>
        <p:spPr>
          <a:xfrm>
            <a:off x="7121404" y="2729107"/>
            <a:ext cx="537900" cy="27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2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2" name="Google Shape;232;p20"/>
          <p:cNvSpPr txBox="1"/>
          <p:nvPr>
            <p:ph idx="7" type="body"/>
          </p:nvPr>
        </p:nvSpPr>
        <p:spPr>
          <a:xfrm>
            <a:off x="386953" y="3240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3" name="Google Shape;233;p20"/>
          <p:cNvSpPr txBox="1"/>
          <p:nvPr>
            <p:ph idx="8" type="body"/>
          </p:nvPr>
        </p:nvSpPr>
        <p:spPr>
          <a:xfrm>
            <a:off x="3087375" y="3240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4" name="Google Shape;234;p20"/>
          <p:cNvSpPr txBox="1"/>
          <p:nvPr>
            <p:ph idx="9" type="body"/>
          </p:nvPr>
        </p:nvSpPr>
        <p:spPr>
          <a:xfrm>
            <a:off x="5776727" y="3240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5" name="Google Shape;235;p20"/>
          <p:cNvSpPr txBox="1"/>
          <p:nvPr>
            <p:ph idx="13" type="body"/>
          </p:nvPr>
        </p:nvSpPr>
        <p:spPr>
          <a:xfrm>
            <a:off x="7121402" y="1764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6" name="Google Shape;236;p20"/>
          <p:cNvSpPr txBox="1"/>
          <p:nvPr>
            <p:ph idx="14" type="body"/>
          </p:nvPr>
        </p:nvSpPr>
        <p:spPr>
          <a:xfrm>
            <a:off x="4432050" y="1764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7" name="Google Shape;237;p20"/>
          <p:cNvSpPr txBox="1"/>
          <p:nvPr>
            <p:ph idx="15" type="body"/>
          </p:nvPr>
        </p:nvSpPr>
        <p:spPr>
          <a:xfrm>
            <a:off x="1742700" y="1764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8" name="Google Shape;238;p20"/>
          <p:cNvSpPr txBox="1"/>
          <p:nvPr>
            <p:ph idx="16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239" name="Google Shape;239;p20"/>
          <p:cNvSpPr txBox="1"/>
          <p:nvPr>
            <p:ph type="title"/>
          </p:nvPr>
        </p:nvSpPr>
        <p:spPr>
          <a:xfrm>
            <a:off x="844613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40" name="Google Shape;240;p20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241" name="Google Shape;241;p20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4" name="Google Shape;2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0"/>
          <p:cNvSpPr txBox="1"/>
          <p:nvPr>
            <p:ph idx="17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Agenda">
  <p:cSld name="Agenda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3033884" y="492919"/>
            <a:ext cx="5723100" cy="41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2385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 Slab Medium"/>
              <a:buAutoNum type="arabicPlain"/>
              <a:defRPr b="0" i="0" sz="1500">
                <a:solidFill>
                  <a:srgbClr val="FFFFFF"/>
                </a:solidFill>
                <a:latin typeface="Roboto Slab Medium"/>
                <a:ea typeface="Roboto Slab Medium"/>
                <a:cs typeface="Roboto Slab Medium"/>
                <a:sym typeface="Roboto Slab Medium"/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ctrTitle"/>
          </p:nvPr>
        </p:nvSpPr>
        <p:spPr>
          <a:xfrm>
            <a:off x="386953" y="2106000"/>
            <a:ext cx="26469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i="0" sz="3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992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  <p15:guide id="4" orient="horz" pos="322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abelle">
  <p:cSld name="Tabell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844613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Font typeface="Roboto Slab"/>
              <a:buNone/>
              <a:defRPr b="1" sz="23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grpSp>
        <p:nvGrpSpPr>
          <p:cNvPr id="249" name="Google Shape;249;p21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250" name="Google Shape;250;p21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1"/>
          <p:cNvSpPr txBox="1"/>
          <p:nvPr>
            <p:ph idx="1" type="body"/>
          </p:nvPr>
        </p:nvSpPr>
        <p:spPr>
          <a:xfrm>
            <a:off x="844625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accent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pic>
        <p:nvPicPr>
          <p:cNvPr id="254" name="Google Shape;25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/>
          <p:nvPr>
            <p:ph idx="2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56" name="Google Shape;256;p21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Blank mit Headline">
  <p:cSld name="Tabelle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/>
          <p:nvPr>
            <p:ph type="title"/>
          </p:nvPr>
        </p:nvSpPr>
        <p:spPr>
          <a:xfrm>
            <a:off x="844613" y="439200"/>
            <a:ext cx="7020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59" name="Google Shape;259;p22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260" name="Google Shape;260;p22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3" name="Google Shape;26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65" name="Google Shape;265;p22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3">
          <p15:clr>
            <a:srgbClr val="FA7B17"/>
          </p15:clr>
        </p15:guide>
        <p15:guide id="2" orient="horz" pos="291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Blank negativ mit Headline Subline">
  <p:cSld name="Tabelle_1_1">
    <p:bg>
      <p:bgPr>
        <a:solidFill>
          <a:schemeClr val="dk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844613" y="439200"/>
            <a:ext cx="7020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Slab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68" name="Google Shape;268;p23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269" name="Google Shape;269;p23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23"/>
          <p:cNvSpPr txBox="1"/>
          <p:nvPr>
            <p:ph idx="1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Light"/>
              <a:buNone/>
              <a:defRPr i="0" sz="190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73" name="Google Shape;2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3"/>
          <p:cNvSpPr txBox="1"/>
          <p:nvPr>
            <p:ph idx="2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75" name="Google Shape;275;p23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3">
          <p15:clr>
            <a:srgbClr val="FA7B17"/>
          </p15:clr>
        </p15:guide>
        <p15:guide id="2" orient="horz" pos="291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extinhalt negativ mit Text 1">
  <p:cSld name="Tabelle_1_1_1">
    <p:bg>
      <p:bgPr>
        <a:solidFill>
          <a:schemeClr val="dk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>
            <p:ph type="title"/>
          </p:nvPr>
        </p:nvSpPr>
        <p:spPr>
          <a:xfrm>
            <a:off x="844613" y="439200"/>
            <a:ext cx="7020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Slab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78" name="Google Shape;278;p24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279" name="Google Shape;279;p24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4"/>
          <p:cNvSpPr txBox="1"/>
          <p:nvPr>
            <p:ph idx="1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Light"/>
              <a:buNone/>
              <a:defRPr i="0" sz="190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4" name="Google Shape;284;p24"/>
          <p:cNvSpPr txBox="1"/>
          <p:nvPr>
            <p:ph idx="2" type="body"/>
          </p:nvPr>
        </p:nvSpPr>
        <p:spPr>
          <a:xfrm>
            <a:off x="389350" y="1346400"/>
            <a:ext cx="83754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 b="0" i="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5" name="Google Shape;285;p24"/>
          <p:cNvSpPr txBox="1"/>
          <p:nvPr>
            <p:ph idx="3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86" name="Google Shape;286;p24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3">
          <p15:clr>
            <a:srgbClr val="FA7B17"/>
          </p15:clr>
        </p15:guide>
        <p15:guide id="2" orient="horz" pos="29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extinhalt negativ mit Text 2">
  <p:cSld name="Tabelle_1_1_1_1">
    <p:bg>
      <p:bgPr>
        <a:solidFill>
          <a:schemeClr val="dk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type="title"/>
          </p:nvPr>
        </p:nvSpPr>
        <p:spPr>
          <a:xfrm>
            <a:off x="844613" y="439200"/>
            <a:ext cx="70200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Slab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89" name="Google Shape;289;p25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290" name="Google Shape;290;p25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3" name="Google Shape;29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>
            <p:ph idx="1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Light"/>
              <a:buNone/>
              <a:defRPr i="0" sz="190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5" name="Google Shape;295;p25"/>
          <p:cNvSpPr txBox="1"/>
          <p:nvPr>
            <p:ph idx="2" type="body"/>
          </p:nvPr>
        </p:nvSpPr>
        <p:spPr>
          <a:xfrm>
            <a:off x="389350" y="1346400"/>
            <a:ext cx="39276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 b="0" i="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6" name="Google Shape;296;p25"/>
          <p:cNvSpPr txBox="1"/>
          <p:nvPr>
            <p:ph idx="3" type="body"/>
          </p:nvPr>
        </p:nvSpPr>
        <p:spPr>
          <a:xfrm>
            <a:off x="4831200" y="1346400"/>
            <a:ext cx="3927600" cy="3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 b="0" i="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7" name="Google Shape;297;p25"/>
          <p:cNvSpPr txBox="1"/>
          <p:nvPr>
            <p:ph idx="4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3">
          <p15:clr>
            <a:srgbClr val="FA7B17"/>
          </p15:clr>
        </p15:guide>
        <p15:guide id="2" orient="horz" pos="291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exinhalt negativ mit Headline 2-zeilig">
  <p:cSld name="Tabelle_1_1_1_1_1">
    <p:bg>
      <p:bgPr>
        <a:solidFill>
          <a:schemeClr val="dk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/>
          <p:nvPr>
            <p:ph type="title"/>
          </p:nvPr>
        </p:nvSpPr>
        <p:spPr>
          <a:xfrm>
            <a:off x="844625" y="439200"/>
            <a:ext cx="702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Slab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01" name="Google Shape;301;p26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302" name="Google Shape;302;p26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5" name="Google Shape;30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844613" y="1195721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 Light"/>
              <a:buNone/>
              <a:defRPr i="0" sz="190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7" name="Google Shape;307;p26"/>
          <p:cNvSpPr txBox="1"/>
          <p:nvPr>
            <p:ph idx="2" type="body"/>
          </p:nvPr>
        </p:nvSpPr>
        <p:spPr>
          <a:xfrm>
            <a:off x="389350" y="1706925"/>
            <a:ext cx="3927600" cy="2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 b="0" i="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8" name="Google Shape;308;p26"/>
          <p:cNvSpPr txBox="1"/>
          <p:nvPr>
            <p:ph idx="3" type="body"/>
          </p:nvPr>
        </p:nvSpPr>
        <p:spPr>
          <a:xfrm>
            <a:off x="4831200" y="1706925"/>
            <a:ext cx="3927600" cy="2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 b="0" i="0">
                <a:solidFill>
                  <a:srgbClr val="FFFFFF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300"/>
              <a:buChar char="&gt;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9" name="Google Shape;309;p26"/>
          <p:cNvSpPr txBox="1"/>
          <p:nvPr>
            <p:ph idx="4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3">
          <p15:clr>
            <a:srgbClr val="FA7B17"/>
          </p15:clr>
        </p15:guide>
        <p15:guide id="2" orient="horz" pos="291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End lang">
  <p:cSld name="End">
    <p:bg>
      <p:bgPr>
        <a:solidFill>
          <a:schemeClr val="dk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3" name="Google Shape;313;p27"/>
          <p:cNvPicPr preferRelativeResize="0"/>
          <p:nvPr/>
        </p:nvPicPr>
        <p:blipFill rotWithShape="1">
          <a:blip r:embed="rId2">
            <a:alphaModFix/>
          </a:blip>
          <a:srcRect b="-535" l="-50" r="-40" t="-545"/>
          <a:stretch/>
        </p:blipFill>
        <p:spPr>
          <a:xfrm>
            <a:off x="971950" y="2286000"/>
            <a:ext cx="7200099" cy="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End lang positiv">
  <p:cSld name="End_3">
    <p:bg>
      <p:bgPr>
        <a:solidFill>
          <a:srgbClr val="FFFFFF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5450" y="1980725"/>
            <a:ext cx="7813098" cy="11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End kompakt">
  <p:cSld name="End_2">
    <p:bg>
      <p:bgPr>
        <a:solidFill>
          <a:schemeClr val="dk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4050" y="1781325"/>
            <a:ext cx="3076725" cy="1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End kompakt positiv">
  <p:cSld name="End_1"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idx="12" type="sldNum"/>
          </p:nvPr>
        </p:nvSpPr>
        <p:spPr>
          <a:xfrm>
            <a:off x="6482303" y="4843461"/>
            <a:ext cx="46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6720750" y="4855969"/>
            <a:ext cx="2129700" cy="27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9975" y="1368000"/>
            <a:ext cx="3924049" cy="238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renner 1">
  <p:cSld name="Trenner 1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1566000" y="1512000"/>
            <a:ext cx="68580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i="0" sz="38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oboto Slab"/>
              <a:buNone/>
              <a:defRPr b="1" sz="3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grpSp>
        <p:nvGrpSpPr>
          <p:cNvPr id="25" name="Google Shape;25;p4"/>
          <p:cNvGrpSpPr/>
          <p:nvPr/>
        </p:nvGrpSpPr>
        <p:grpSpPr>
          <a:xfrm>
            <a:off x="-332807" y="1520690"/>
            <a:ext cx="1716847" cy="564338"/>
            <a:chOff x="-621044" y="2082803"/>
            <a:chExt cx="2289129" cy="752450"/>
          </a:xfrm>
        </p:grpSpPr>
        <p:sp>
          <p:nvSpPr>
            <p:cNvPr id="26" name="Google Shape;26;p4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992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renner 2 1">
  <p:cSld name="Trenner 2_1">
    <p:bg>
      <p:bgPr>
        <a:solidFill>
          <a:schemeClr val="accent1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/>
          <p:nvPr>
            <p:ph type="ctrTitle"/>
          </p:nvPr>
        </p:nvSpPr>
        <p:spPr>
          <a:xfrm>
            <a:off x="1575197" y="1616729"/>
            <a:ext cx="68580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 Slab"/>
              <a:buNone/>
              <a:defRPr b="1" i="0" sz="3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26" name="Google Shape;326;p31"/>
          <p:cNvGrpSpPr/>
          <p:nvPr/>
        </p:nvGrpSpPr>
        <p:grpSpPr>
          <a:xfrm>
            <a:off x="-332807" y="1520690"/>
            <a:ext cx="1716845" cy="564300"/>
            <a:chOff x="-621044" y="2082803"/>
            <a:chExt cx="2289127" cy="752400"/>
          </a:xfrm>
        </p:grpSpPr>
        <p:sp>
          <p:nvSpPr>
            <p:cNvPr id="327" name="Google Shape;327;p31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992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el">
  <p:cSld name="Titel">
    <p:bg>
      <p:bgPr>
        <a:solidFill>
          <a:schemeClr val="accen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/>
          <p:nvPr>
            <p:ph type="ctrTitle"/>
          </p:nvPr>
        </p:nvSpPr>
        <p:spPr>
          <a:xfrm>
            <a:off x="386953" y="1343569"/>
            <a:ext cx="8370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 Slab"/>
              <a:buNone/>
              <a:defRPr sz="3800" cap="none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6" name="Google Shape;336;p33"/>
          <p:cNvSpPr txBox="1"/>
          <p:nvPr>
            <p:ph idx="1" type="body"/>
          </p:nvPr>
        </p:nvSpPr>
        <p:spPr>
          <a:xfrm>
            <a:off x="386953" y="3133725"/>
            <a:ext cx="83700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1400">
                <a:solidFill>
                  <a:schemeClr val="lt1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sp>
        <p:nvSpPr>
          <p:cNvPr id="337" name="Google Shape;337;p33"/>
          <p:cNvSpPr txBox="1"/>
          <p:nvPr>
            <p:ph idx="12" type="sldNum"/>
          </p:nvPr>
        </p:nvSpPr>
        <p:spPr>
          <a:xfrm>
            <a:off x="6482303" y="4843461"/>
            <a:ext cx="46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38" name="Google Shape;338;p33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renner 2">
  <p:cSld name="Trenner 2">
    <p:bg>
      <p:bgPr>
        <a:solidFill>
          <a:schemeClr val="accen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/>
          <p:nvPr>
            <p:ph type="ctrTitle"/>
          </p:nvPr>
        </p:nvSpPr>
        <p:spPr>
          <a:xfrm>
            <a:off x="1566000" y="1602000"/>
            <a:ext cx="68580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Roboto Slab"/>
              <a:buNone/>
              <a:defRPr b="1" i="0" sz="3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41" name="Google Shape;341;p34"/>
          <p:cNvGrpSpPr/>
          <p:nvPr/>
        </p:nvGrpSpPr>
        <p:grpSpPr>
          <a:xfrm>
            <a:off x="-332807" y="1520689"/>
            <a:ext cx="1716845" cy="564300"/>
            <a:chOff x="-621044" y="2082803"/>
            <a:chExt cx="2289127" cy="752400"/>
          </a:xfrm>
        </p:grpSpPr>
        <p:sp>
          <p:nvSpPr>
            <p:cNvPr id="342" name="Google Shape;342;p34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5" name="Google Shape;34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992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Blank mit Headline">
  <p:cSld name="Tabelle_1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844613" y="486000"/>
            <a:ext cx="7962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8" name="Google Shape;34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35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350" name="Google Shape;350;p35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End">
  <p:cSld name="End">
    <p:bg>
      <p:bgPr>
        <a:solidFill>
          <a:schemeClr val="accen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 txBox="1"/>
          <p:nvPr>
            <p:ph type="title"/>
          </p:nvPr>
        </p:nvSpPr>
        <p:spPr>
          <a:xfrm>
            <a:off x="844613" y="486000"/>
            <a:ext cx="7962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6" name="Google Shape;35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36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358" name="Google Shape;358;p36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End 1">
  <p:cSld name="End_2">
    <p:bg>
      <p:bgPr>
        <a:solidFill>
          <a:schemeClr val="accen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7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34050" y="1781325"/>
            <a:ext cx="3076725" cy="1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extinhalt 1 Spaltig mit Logo">
  <p:cSld name="Textinhalt 1 Spaltig mit Logo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type="title"/>
          </p:nvPr>
        </p:nvSpPr>
        <p:spPr>
          <a:xfrm>
            <a:off x="844613" y="1850626"/>
            <a:ext cx="32253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6" name="Google Shape;366;p38"/>
          <p:cNvSpPr txBox="1"/>
          <p:nvPr>
            <p:ph idx="1" type="body"/>
          </p:nvPr>
        </p:nvSpPr>
        <p:spPr>
          <a:xfrm>
            <a:off x="4855028" y="492919"/>
            <a:ext cx="3904500" cy="41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grpSp>
        <p:nvGrpSpPr>
          <p:cNvPr id="367" name="Google Shape;367;p38"/>
          <p:cNvGrpSpPr/>
          <p:nvPr/>
        </p:nvGrpSpPr>
        <p:grpSpPr>
          <a:xfrm>
            <a:off x="-180602" y="1823673"/>
            <a:ext cx="927325" cy="304797"/>
            <a:chOff x="-621044" y="2082803"/>
            <a:chExt cx="2289127" cy="752400"/>
          </a:xfrm>
        </p:grpSpPr>
        <p:sp>
          <p:nvSpPr>
            <p:cNvPr id="368" name="Google Shape;368;p38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38"/>
          <p:cNvSpPr txBox="1"/>
          <p:nvPr>
            <p:ph idx="2" type="body"/>
          </p:nvPr>
        </p:nvSpPr>
        <p:spPr>
          <a:xfrm>
            <a:off x="844613" y="2886413"/>
            <a:ext cx="3225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  <a:defRPr b="0" i="0" sz="1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cxnSp>
        <p:nvCxnSpPr>
          <p:cNvPr id="372" name="Google Shape;372;p38"/>
          <p:cNvCxnSpPr/>
          <p:nvPr/>
        </p:nvCxnSpPr>
        <p:spPr>
          <a:xfrm>
            <a:off x="4567069" y="967943"/>
            <a:ext cx="0" cy="319380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31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inhalt 2 Spaltig mit Logo">
  <p:cSld name="Textinhalt 2 Spaltig mit Logo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idx="1" type="body"/>
          </p:nvPr>
        </p:nvSpPr>
        <p:spPr>
          <a:xfrm>
            <a:off x="389348" y="1572825"/>
            <a:ext cx="39273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sp>
        <p:nvSpPr>
          <p:cNvPr id="376" name="Google Shape;376;p39"/>
          <p:cNvSpPr txBox="1"/>
          <p:nvPr>
            <p:ph type="title"/>
          </p:nvPr>
        </p:nvSpPr>
        <p:spPr>
          <a:xfrm>
            <a:off x="844614" y="479027"/>
            <a:ext cx="67953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77" name="Google Shape;377;p39"/>
          <p:cNvGrpSpPr/>
          <p:nvPr/>
        </p:nvGrpSpPr>
        <p:grpSpPr>
          <a:xfrm>
            <a:off x="-180602" y="462012"/>
            <a:ext cx="927325" cy="304797"/>
            <a:chOff x="-621044" y="2082803"/>
            <a:chExt cx="2289127" cy="752400"/>
          </a:xfrm>
        </p:grpSpPr>
        <p:sp>
          <p:nvSpPr>
            <p:cNvPr id="378" name="Google Shape;378;p39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39"/>
          <p:cNvSpPr txBox="1"/>
          <p:nvPr>
            <p:ph idx="2" type="body"/>
          </p:nvPr>
        </p:nvSpPr>
        <p:spPr>
          <a:xfrm>
            <a:off x="844613" y="840074"/>
            <a:ext cx="7627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  <a:defRPr b="0" i="0" sz="1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pic>
        <p:nvPicPr>
          <p:cNvPr id="382" name="Google Shape;38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9"/>
          <p:cNvSpPr txBox="1"/>
          <p:nvPr>
            <p:ph idx="3" type="body"/>
          </p:nvPr>
        </p:nvSpPr>
        <p:spPr>
          <a:xfrm>
            <a:off x="4829910" y="1572825"/>
            <a:ext cx="39273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extinhalt 3 Spaltig mit Logo">
  <p:cSld name="Textinhalt 3 Spaltig mit Logo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"/>
          <p:cNvSpPr txBox="1"/>
          <p:nvPr>
            <p:ph type="title"/>
          </p:nvPr>
        </p:nvSpPr>
        <p:spPr>
          <a:xfrm>
            <a:off x="844614" y="479027"/>
            <a:ext cx="67953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86" name="Google Shape;386;p40"/>
          <p:cNvGrpSpPr/>
          <p:nvPr/>
        </p:nvGrpSpPr>
        <p:grpSpPr>
          <a:xfrm>
            <a:off x="-180602" y="462012"/>
            <a:ext cx="927325" cy="304797"/>
            <a:chOff x="-621044" y="2082803"/>
            <a:chExt cx="2289127" cy="752400"/>
          </a:xfrm>
        </p:grpSpPr>
        <p:sp>
          <p:nvSpPr>
            <p:cNvPr id="387" name="Google Shape;387;p40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40"/>
          <p:cNvSpPr txBox="1"/>
          <p:nvPr>
            <p:ph idx="12" type="sldNum"/>
          </p:nvPr>
        </p:nvSpPr>
        <p:spPr>
          <a:xfrm>
            <a:off x="6482303" y="4843461"/>
            <a:ext cx="465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391" name="Google Shape;39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0"/>
          <p:cNvSpPr txBox="1"/>
          <p:nvPr>
            <p:ph idx="1" type="body"/>
          </p:nvPr>
        </p:nvSpPr>
        <p:spPr>
          <a:xfrm>
            <a:off x="389337" y="1572825"/>
            <a:ext cx="23745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sp>
        <p:nvSpPr>
          <p:cNvPr id="393" name="Google Shape;393;p40"/>
          <p:cNvSpPr txBox="1"/>
          <p:nvPr>
            <p:ph idx="2" type="body"/>
          </p:nvPr>
        </p:nvSpPr>
        <p:spPr>
          <a:xfrm>
            <a:off x="3385869" y="1572825"/>
            <a:ext cx="23745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sp>
        <p:nvSpPr>
          <p:cNvPr id="394" name="Google Shape;394;p40"/>
          <p:cNvSpPr txBox="1"/>
          <p:nvPr>
            <p:ph idx="3" type="body"/>
          </p:nvPr>
        </p:nvSpPr>
        <p:spPr>
          <a:xfrm>
            <a:off x="6382400" y="1572825"/>
            <a:ext cx="23745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  <p:sp>
        <p:nvSpPr>
          <p:cNvPr id="395" name="Google Shape;395;p40"/>
          <p:cNvSpPr txBox="1"/>
          <p:nvPr>
            <p:ph idx="4" type="body"/>
          </p:nvPr>
        </p:nvSpPr>
        <p:spPr>
          <a:xfrm>
            <a:off x="844613" y="840074"/>
            <a:ext cx="76272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  <a:defRPr b="0" i="0" sz="19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2pPr>
            <a:lvl3pPr indent="-330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4pPr>
            <a:lvl5pPr indent="-3302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&gt;"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End">
  <p:cSld name="23_End">
    <p:bg>
      <p:bgPr>
        <a:solidFill>
          <a:schemeClr val="accen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/>
          <p:nvPr/>
        </p:nvSpPr>
        <p:spPr>
          <a:xfrm>
            <a:off x="6834338" y="4723463"/>
            <a:ext cx="2054100" cy="36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41"/>
          <p:cNvPicPr preferRelativeResize="0"/>
          <p:nvPr/>
        </p:nvPicPr>
        <p:blipFill rotWithShape="1">
          <a:blip r:embed="rId2">
            <a:alphaModFix/>
          </a:blip>
          <a:srcRect b="0" l="99" r="109" t="0"/>
          <a:stretch/>
        </p:blipFill>
        <p:spPr>
          <a:xfrm>
            <a:off x="971950" y="2286000"/>
            <a:ext cx="7200100" cy="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renner 2">
  <p:cSld name="Trenner 2">
    <p:bg>
      <p:bgPr>
        <a:solidFill>
          <a:schemeClr val="dk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1566000" y="1512000"/>
            <a:ext cx="68580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i="0"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Roboto Slab"/>
              <a:buNone/>
              <a:defRPr b="1" sz="38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grpSp>
        <p:nvGrpSpPr>
          <p:cNvPr id="34" name="Google Shape;34;p5"/>
          <p:cNvGrpSpPr/>
          <p:nvPr/>
        </p:nvGrpSpPr>
        <p:grpSpPr>
          <a:xfrm>
            <a:off x="-332807" y="1520690"/>
            <a:ext cx="1716847" cy="564338"/>
            <a:chOff x="-621044" y="2082803"/>
            <a:chExt cx="2289129" cy="752450"/>
          </a:xfrm>
        </p:grpSpPr>
        <p:sp>
          <p:nvSpPr>
            <p:cNvPr id="35" name="Google Shape;35;p5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992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0_Back 1">
  <p:cSld name="TITLE_1_1_1">
    <p:bg>
      <p:bgPr>
        <a:solidFill>
          <a:schemeClr val="accen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2"/>
          <p:cNvSpPr/>
          <p:nvPr/>
        </p:nvSpPr>
        <p:spPr>
          <a:xfrm>
            <a:off x="3657600" y="-75"/>
            <a:ext cx="5486400" cy="5143500"/>
          </a:xfrm>
          <a:prstGeom prst="rect">
            <a:avLst/>
          </a:prstGeom>
          <a:solidFill>
            <a:srgbClr val="428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2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01F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88" y="2249700"/>
            <a:ext cx="2577424" cy="6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2"/>
          <p:cNvSpPr/>
          <p:nvPr/>
        </p:nvSpPr>
        <p:spPr>
          <a:xfrm>
            <a:off x="3657600" y="2376000"/>
            <a:ext cx="5486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Alle Teile des Erfolgs</a:t>
            </a:r>
            <a:endParaRPr b="1"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309">
          <p15:clr>
            <a:srgbClr val="FA7B17"/>
          </p15:clr>
        </p15:guide>
        <p15:guide id="2" pos="2154">
          <p15:clr>
            <a:srgbClr val="FA7B17"/>
          </p15:clr>
        </p15:guide>
        <p15:guide id="3" pos="5579">
          <p15:clr>
            <a:srgbClr val="FA7B17"/>
          </p15:clr>
        </p15:guide>
        <p15:guide id="4" pos="4489">
          <p15:clr>
            <a:srgbClr val="FA7B17"/>
          </p15:clr>
        </p15:guide>
        <p15:guide id="5" orient="horz" pos="1496">
          <p15:clr>
            <a:srgbClr val="FA7B17"/>
          </p15:clr>
        </p15:guide>
        <p15:guide id="6" orient="horz" pos="1747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1_Title" type="secHead">
  <p:cSld name="SECTION_HEADER">
    <p:bg>
      <p:bgPr>
        <a:solidFill>
          <a:schemeClr val="accent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/>
          <p:nvPr/>
        </p:nvSpPr>
        <p:spPr>
          <a:xfrm>
            <a:off x="0" y="-75"/>
            <a:ext cx="540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4"/>
          <p:cNvSpPr txBox="1"/>
          <p:nvPr>
            <p:ph type="title"/>
          </p:nvPr>
        </p:nvSpPr>
        <p:spPr>
          <a:xfrm>
            <a:off x="1071400" y="612000"/>
            <a:ext cx="4914000" cy="181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411" name="Google Shape;411;p44"/>
          <p:cNvSpPr txBox="1"/>
          <p:nvPr>
            <p:ph idx="2" type="title"/>
          </p:nvPr>
        </p:nvSpPr>
        <p:spPr>
          <a:xfrm>
            <a:off x="1071400" y="2250000"/>
            <a:ext cx="4914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412" name="Google Shape;412;p44"/>
          <p:cNvSpPr txBox="1"/>
          <p:nvPr/>
        </p:nvSpPr>
        <p:spPr>
          <a:xfrm rot="-5400000">
            <a:off x="-927000" y="3701772"/>
            <a:ext cx="2376000" cy="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© Conrad Electronic SE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44"/>
          <p:cNvSpPr/>
          <p:nvPr/>
        </p:nvSpPr>
        <p:spPr>
          <a:xfrm>
            <a:off x="6840000" y="-75"/>
            <a:ext cx="230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8075" y="287988"/>
            <a:ext cx="1727851" cy="43179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4"/>
          <p:cNvSpPr txBox="1"/>
          <p:nvPr>
            <p:ph idx="3" type="title"/>
          </p:nvPr>
        </p:nvSpPr>
        <p:spPr>
          <a:xfrm>
            <a:off x="1071400" y="4320000"/>
            <a:ext cx="4914000" cy="54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2">
          <p15:clr>
            <a:srgbClr val="FA7B17"/>
          </p15:clr>
        </p15:guide>
        <p15:guide id="2" pos="5034">
          <p15:clr>
            <a:srgbClr val="FA7B17"/>
          </p15:clr>
        </p15:guide>
        <p15:guide id="3" pos="3878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2_Agenda">
  <p:cSld name="SECTION_HEADER_1_1">
    <p:bg>
      <p:bgPr>
        <a:noFill/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5"/>
          <p:cNvSpPr txBox="1"/>
          <p:nvPr>
            <p:ph type="title"/>
          </p:nvPr>
        </p:nvSpPr>
        <p:spPr>
          <a:xfrm>
            <a:off x="720000" y="720000"/>
            <a:ext cx="77046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Medium"/>
              <a:buNone/>
              <a:defRPr sz="24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Medium"/>
              <a:buNone/>
              <a:defRPr sz="24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18" name="Google Shape;418;p45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19" name="Google Shape;419;p45"/>
          <p:cNvSpPr txBox="1"/>
          <p:nvPr>
            <p:ph idx="2" type="title"/>
          </p:nvPr>
        </p:nvSpPr>
        <p:spPr>
          <a:xfrm>
            <a:off x="720000" y="1294250"/>
            <a:ext cx="7704600" cy="3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0" name="Google Shape;420;p45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21" name="Google Shape;421;p45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5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  <p15:guide id="3" orient="horz" pos="454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2_Agenda 2">
  <p:cSld name="SECTION_HEADER_1_1_1">
    <p:bg>
      <p:bgPr>
        <a:solidFill>
          <a:schemeClr val="accen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"/>
          <p:cNvSpPr txBox="1"/>
          <p:nvPr>
            <p:ph type="title"/>
          </p:nvPr>
        </p:nvSpPr>
        <p:spPr>
          <a:xfrm>
            <a:off x="720000" y="720000"/>
            <a:ext cx="7704600" cy="4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 sz="24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25" name="Google Shape;425;p46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26" name="Google Shape;426;p46"/>
          <p:cNvSpPr txBox="1"/>
          <p:nvPr>
            <p:ph idx="2" type="title"/>
          </p:nvPr>
        </p:nvSpPr>
        <p:spPr>
          <a:xfrm>
            <a:off x="720000" y="1294250"/>
            <a:ext cx="7704600" cy="316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7" name="Google Shape;427;p46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428" name="Google Shape;42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6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  <p15:guide id="3" orient="horz" pos="454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3_Chapter 2">
  <p:cSld name="SECTION_HEADER_1">
    <p:bg>
      <p:bgPr>
        <a:solidFill>
          <a:schemeClr val="accent2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"/>
          <p:cNvSpPr txBox="1"/>
          <p:nvPr>
            <p:ph type="title"/>
          </p:nvPr>
        </p:nvSpPr>
        <p:spPr>
          <a:xfrm>
            <a:off x="720000" y="720000"/>
            <a:ext cx="7704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2" name="Google Shape;432;p47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33" name="Google Shape;433;p47"/>
          <p:cNvSpPr txBox="1"/>
          <p:nvPr>
            <p:ph idx="2" type="title"/>
          </p:nvPr>
        </p:nvSpPr>
        <p:spPr>
          <a:xfrm>
            <a:off x="720000" y="2340000"/>
            <a:ext cx="7704600" cy="8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None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34" name="Google Shape;434;p47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35" name="Google Shape;43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7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  <p15:guide id="3" orient="horz" pos="454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3_Chapter 2 1">
  <p:cSld name="SECTION_HEADER_1_4">
    <p:bg>
      <p:bgPr>
        <a:solidFill>
          <a:schemeClr val="accen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/>
          <p:nvPr>
            <p:ph type="title"/>
          </p:nvPr>
        </p:nvSpPr>
        <p:spPr>
          <a:xfrm>
            <a:off x="720000" y="720000"/>
            <a:ext cx="7704600" cy="14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sz="45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39" name="Google Shape;439;p48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40" name="Google Shape;440;p48"/>
          <p:cNvSpPr txBox="1"/>
          <p:nvPr>
            <p:ph idx="2" type="title"/>
          </p:nvPr>
        </p:nvSpPr>
        <p:spPr>
          <a:xfrm>
            <a:off x="720000" y="2340000"/>
            <a:ext cx="7704600" cy="8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 Light"/>
              <a:buNone/>
              <a:defRPr sz="22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 Light"/>
              <a:buNone/>
              <a:defRPr sz="22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41" name="Google Shape;441;p48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42" name="Google Shape;44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8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  <p15:guide id="3" orient="horz" pos="454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4_Chapter-Image">
  <p:cSld name="SECTION_HEADER_1_2">
    <p:bg>
      <p:bgPr>
        <a:solidFill>
          <a:schemeClr val="accent2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9"/>
          <p:cNvSpPr/>
          <p:nvPr>
            <p:ph idx="2" type="pic"/>
          </p:nvPr>
        </p:nvSpPr>
        <p:spPr>
          <a:xfrm>
            <a:off x="4211825" y="0"/>
            <a:ext cx="4932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49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47" name="Google Shape;447;p49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8" name="Google Shape;448;p49"/>
          <p:cNvSpPr txBox="1"/>
          <p:nvPr>
            <p:ph type="title"/>
          </p:nvPr>
        </p:nvSpPr>
        <p:spPr>
          <a:xfrm>
            <a:off x="432200" y="1152000"/>
            <a:ext cx="3349200" cy="97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49" name="Google Shape;449;p49"/>
          <p:cNvSpPr txBox="1"/>
          <p:nvPr>
            <p:ph idx="3" type="body"/>
          </p:nvPr>
        </p:nvSpPr>
        <p:spPr>
          <a:xfrm>
            <a:off x="432200" y="2123775"/>
            <a:ext cx="3349200" cy="23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50" name="Google Shape;45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9"/>
          <p:cNvSpPr txBox="1"/>
          <p:nvPr/>
        </p:nvSpPr>
        <p:spPr>
          <a:xfrm>
            <a:off x="45722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4_Chapter-Image 2">
  <p:cSld name="SECTION_HEADER_1_2_3">
    <p:bg>
      <p:bgPr>
        <a:solidFill>
          <a:schemeClr val="accent2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0"/>
          <p:cNvSpPr/>
          <p:nvPr>
            <p:ph idx="2" type="pic"/>
          </p:nvPr>
        </p:nvSpPr>
        <p:spPr>
          <a:xfrm>
            <a:off x="5184650" y="0"/>
            <a:ext cx="3959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50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55" name="Google Shape;455;p50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6" name="Google Shape;456;p50"/>
          <p:cNvSpPr txBox="1"/>
          <p:nvPr>
            <p:ph type="title"/>
          </p:nvPr>
        </p:nvSpPr>
        <p:spPr>
          <a:xfrm>
            <a:off x="432200" y="1152000"/>
            <a:ext cx="4319700" cy="97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Medium"/>
              <a:buNone/>
              <a:defRPr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57" name="Google Shape;457;p50"/>
          <p:cNvSpPr txBox="1"/>
          <p:nvPr>
            <p:ph idx="3" type="body"/>
          </p:nvPr>
        </p:nvSpPr>
        <p:spPr>
          <a:xfrm>
            <a:off x="432200" y="2123775"/>
            <a:ext cx="4319700" cy="233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58" name="Google Shape;45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0"/>
          <p:cNvSpPr txBox="1"/>
          <p:nvPr/>
        </p:nvSpPr>
        <p:spPr>
          <a:xfrm>
            <a:off x="38861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4_Chapter-Image 1">
  <p:cSld name="SECTION_HEADER_1_2_2">
    <p:bg>
      <p:bgPr>
        <a:solidFill>
          <a:schemeClr val="accent2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/>
          <p:nvPr>
            <p:ph idx="2" type="pic"/>
          </p:nvPr>
        </p:nvSpPr>
        <p:spPr>
          <a:xfrm>
            <a:off x="4211825" y="0"/>
            <a:ext cx="4932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51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63" name="Google Shape;463;p51"/>
          <p:cNvSpPr txBox="1"/>
          <p:nvPr>
            <p:ph type="title"/>
          </p:nvPr>
        </p:nvSpPr>
        <p:spPr>
          <a:xfrm>
            <a:off x="720000" y="2520575"/>
            <a:ext cx="2700000" cy="19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64" name="Google Shape;464;p51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65" name="Google Shape;46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1"/>
          <p:cNvSpPr txBox="1"/>
          <p:nvPr/>
        </p:nvSpPr>
        <p:spPr>
          <a:xfrm>
            <a:off x="45722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2154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5_Chapter summary enumeration">
  <p:cSld name="SECTION_HEADER_1_2_1">
    <p:bg>
      <p:bgPr>
        <a:solidFill>
          <a:schemeClr val="accent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/>
          <p:nvPr/>
        </p:nvSpPr>
        <p:spPr>
          <a:xfrm>
            <a:off x="4213200" y="0"/>
            <a:ext cx="4930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2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70" name="Google Shape;470;p52"/>
          <p:cNvSpPr txBox="1"/>
          <p:nvPr>
            <p:ph idx="1" type="body"/>
          </p:nvPr>
        </p:nvSpPr>
        <p:spPr>
          <a:xfrm>
            <a:off x="4572200" y="414125"/>
            <a:ext cx="4139700" cy="4048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1" name="Google Shape;471;p52"/>
          <p:cNvSpPr txBox="1"/>
          <p:nvPr>
            <p:ph type="title"/>
          </p:nvPr>
        </p:nvSpPr>
        <p:spPr>
          <a:xfrm>
            <a:off x="720000" y="2520575"/>
            <a:ext cx="2700000" cy="194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Medium"/>
              <a:buNone/>
              <a:defRPr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72" name="Google Shape;472;p52"/>
          <p:cNvSpPr txBox="1"/>
          <p:nvPr>
            <p:ph idx="2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73" name="Google Shape;473;p52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2"/>
          <p:cNvSpPr txBox="1"/>
          <p:nvPr/>
        </p:nvSpPr>
        <p:spPr>
          <a:xfrm>
            <a:off x="45722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21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renner 3">
  <p:cSld name="Trenner 3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1053600" y="1756800"/>
            <a:ext cx="68580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Slab"/>
              <a:buNone/>
              <a:defRPr b="1" i="0"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3" name="Google Shape;43;p6"/>
          <p:cNvGrpSpPr/>
          <p:nvPr/>
        </p:nvGrpSpPr>
        <p:grpSpPr>
          <a:xfrm>
            <a:off x="-226580" y="1764000"/>
            <a:ext cx="1161275" cy="381718"/>
            <a:chOff x="-621044" y="2082803"/>
            <a:chExt cx="2289129" cy="752450"/>
          </a:xfrm>
        </p:grpSpPr>
        <p:sp>
          <p:nvSpPr>
            <p:cNvPr id="44" name="Google Shape;44;p6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69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  <p15:guide id="4" orient="horz" pos="1111">
          <p15:clr>
            <a:srgbClr val="FA7B17"/>
          </p15:clr>
        </p15:guide>
        <p15:guide id="5" orient="horz" pos="1352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6_Chapter enumeration">
  <p:cSld name="TITLE_AND_BODY_1_4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3"/>
          <p:cNvSpPr/>
          <p:nvPr/>
        </p:nvSpPr>
        <p:spPr>
          <a:xfrm>
            <a:off x="4572000" y="414125"/>
            <a:ext cx="4139700" cy="40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3"/>
          <p:cNvSpPr txBox="1"/>
          <p:nvPr>
            <p:ph type="title"/>
          </p:nvPr>
        </p:nvSpPr>
        <p:spPr>
          <a:xfrm>
            <a:off x="432000" y="2502000"/>
            <a:ext cx="3745500" cy="8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78" name="Google Shape;478;p53"/>
          <p:cNvSpPr txBox="1"/>
          <p:nvPr>
            <p:ph idx="1" type="body"/>
          </p:nvPr>
        </p:nvSpPr>
        <p:spPr>
          <a:xfrm>
            <a:off x="5005800" y="827750"/>
            <a:ext cx="3272400" cy="322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9" name="Google Shape;479;p53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80" name="Google Shape;480;p53"/>
          <p:cNvSpPr txBox="1"/>
          <p:nvPr>
            <p:ph idx="2" type="title"/>
          </p:nvPr>
        </p:nvSpPr>
        <p:spPr>
          <a:xfrm>
            <a:off x="432000" y="3349700"/>
            <a:ext cx="3745500" cy="11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481" name="Google Shape;481;p53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482" name="Google Shape;482;p53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3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631">
          <p15:clr>
            <a:srgbClr val="FA7B17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6_Chapter enumeration 1">
  <p:cSld name="TITLE_AND_BODY_1_4_1_1">
    <p:bg>
      <p:bgPr>
        <a:solidFill>
          <a:schemeClr val="accent2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4"/>
          <p:cNvSpPr/>
          <p:nvPr/>
        </p:nvSpPr>
        <p:spPr>
          <a:xfrm>
            <a:off x="4572000" y="414125"/>
            <a:ext cx="4139700" cy="404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4"/>
          <p:cNvSpPr txBox="1"/>
          <p:nvPr>
            <p:ph type="title"/>
          </p:nvPr>
        </p:nvSpPr>
        <p:spPr>
          <a:xfrm>
            <a:off x="432000" y="2502000"/>
            <a:ext cx="3745500" cy="8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87" name="Google Shape;487;p54"/>
          <p:cNvSpPr txBox="1"/>
          <p:nvPr>
            <p:ph idx="1" type="body"/>
          </p:nvPr>
        </p:nvSpPr>
        <p:spPr>
          <a:xfrm>
            <a:off x="5005800" y="827750"/>
            <a:ext cx="3272400" cy="322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8" name="Google Shape;488;p54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89" name="Google Shape;489;p54"/>
          <p:cNvSpPr txBox="1"/>
          <p:nvPr>
            <p:ph idx="2" type="title"/>
          </p:nvPr>
        </p:nvSpPr>
        <p:spPr>
          <a:xfrm>
            <a:off x="432000" y="3349700"/>
            <a:ext cx="3745500" cy="11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0" name="Google Shape;490;p54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91" name="Google Shape;49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4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631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0_Blank" type="blank">
  <p:cSld name="BLANK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5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95" name="Google Shape;495;p55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496" name="Google Shape;496;p55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5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0_Blank 1">
  <p:cSld name="BLANK_1">
    <p:bg>
      <p:bgPr>
        <a:solidFill>
          <a:schemeClr val="accent2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00" name="Google Shape;500;p56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01" name="Google Shape;501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6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1_Title" type="titleOnly">
  <p:cSld name="TITLE_ONL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"/>
          <p:cNvSpPr txBox="1"/>
          <p:nvPr>
            <p:ph type="title"/>
          </p:nvPr>
        </p:nvSpPr>
        <p:spPr>
          <a:xfrm>
            <a:off x="432200" y="360000"/>
            <a:ext cx="82797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5" name="Google Shape;505;p57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06" name="Google Shape;506;p57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507" name="Google Shape;507;p57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7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1_Title 1">
  <p:cSld name="TITLE_ONLY_1">
    <p:bg>
      <p:bgPr>
        <a:solidFill>
          <a:schemeClr val="accent2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8"/>
          <p:cNvSpPr txBox="1"/>
          <p:nvPr>
            <p:ph type="title"/>
          </p:nvPr>
        </p:nvSpPr>
        <p:spPr>
          <a:xfrm>
            <a:off x="432200" y="360000"/>
            <a:ext cx="82797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1" name="Google Shape;511;p58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2" name="Google Shape;512;p58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13" name="Google Shape;51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8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+ Text" type="tx">
  <p:cSld name="TITLE_AND_BODY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9"/>
          <p:cNvSpPr txBox="1"/>
          <p:nvPr>
            <p:ph type="title"/>
          </p:nvPr>
        </p:nvSpPr>
        <p:spPr>
          <a:xfrm>
            <a:off x="432200" y="360000"/>
            <a:ext cx="82797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7" name="Google Shape;517;p59"/>
          <p:cNvSpPr txBox="1"/>
          <p:nvPr>
            <p:ph idx="1" type="body"/>
          </p:nvPr>
        </p:nvSpPr>
        <p:spPr>
          <a:xfrm>
            <a:off x="432200" y="900000"/>
            <a:ext cx="8279400" cy="3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18" name="Google Shape;518;p59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19" name="Google Shape;519;p59"/>
          <p:cNvSpPr txBox="1"/>
          <p:nvPr>
            <p:ph idx="2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520" name="Google Shape;520;p59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9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67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+ Text 1">
  <p:cSld name="TITLE_AND_BODY_2">
    <p:bg>
      <p:bgPr>
        <a:solidFill>
          <a:schemeClr val="accent2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0"/>
          <p:cNvSpPr txBox="1"/>
          <p:nvPr>
            <p:ph type="title"/>
          </p:nvPr>
        </p:nvSpPr>
        <p:spPr>
          <a:xfrm>
            <a:off x="432200" y="360000"/>
            <a:ext cx="82797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4" name="Google Shape;524;p60"/>
          <p:cNvSpPr txBox="1"/>
          <p:nvPr>
            <p:ph idx="1" type="body"/>
          </p:nvPr>
        </p:nvSpPr>
        <p:spPr>
          <a:xfrm>
            <a:off x="432200" y="900000"/>
            <a:ext cx="8279400" cy="3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5" name="Google Shape;525;p60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26" name="Google Shape;526;p60"/>
          <p:cNvSpPr txBox="1"/>
          <p:nvPr>
            <p:ph idx="2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27" name="Google Shape;52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0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67">
          <p15:clr>
            <a:srgbClr val="FA7B17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">
  <p:cSld name="TITLE_AND_BODY_1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1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1" name="Google Shape;531;p61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32" name="Google Shape;532;p61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3" name="Google Shape;533;p61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34" name="Google Shape;534;p61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Roboto"/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35" name="Google Shape;535;p61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1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 1">
  <p:cSld name="TITLE_AND_BODY_1_4">
    <p:bg>
      <p:bgPr>
        <a:solidFill>
          <a:schemeClr val="accent2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9" name="Google Shape;539;p62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0" name="Google Shape;540;p62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41" name="Google Shape;541;p62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2" name="Google Shape;542;p62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2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renner 4">
  <p:cSld name="Trenner 3_1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1053600" y="1756800"/>
            <a:ext cx="6858000" cy="27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 Slab"/>
              <a:buNone/>
              <a:defRPr b="1" i="0"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52" name="Google Shape;52;p7"/>
          <p:cNvGrpSpPr/>
          <p:nvPr/>
        </p:nvGrpSpPr>
        <p:grpSpPr>
          <a:xfrm>
            <a:off x="-226580" y="1764000"/>
            <a:ext cx="1161274" cy="381693"/>
            <a:chOff x="-621044" y="2082803"/>
            <a:chExt cx="2289127" cy="752400"/>
          </a:xfrm>
        </p:grpSpPr>
        <p:sp>
          <p:nvSpPr>
            <p:cNvPr id="53" name="Google Shape;53;p7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9073" y="454745"/>
            <a:ext cx="853806" cy="2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&gt;"/>
              <a:defRPr sz="600">
                <a:solidFill>
                  <a:srgbClr val="FFFFFF"/>
                </a:solidFill>
              </a:defRPr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Roboto Light"/>
              <a:buChar char="▪"/>
              <a:defRPr sz="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669">
          <p15:clr>
            <a:srgbClr val="FBAE40"/>
          </p15:clr>
        </p15:guide>
        <p15:guide id="2" orient="horz" pos="956">
          <p15:clr>
            <a:srgbClr val="FBAE40"/>
          </p15:clr>
        </p15:guide>
        <p15:guide id="3" orient="horz" pos="1314">
          <p15:clr>
            <a:srgbClr val="FBAE40"/>
          </p15:clr>
        </p15:guide>
        <p15:guide id="4" orient="horz" pos="1111">
          <p15:clr>
            <a:srgbClr val="FA7B17"/>
          </p15:clr>
        </p15:guide>
        <p15:guide id="5" orient="horz" pos="1352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+BG1-1">
  <p:cSld name="TITLE_AND_BODY_1_4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3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7" name="Google Shape;547;p63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8" name="Google Shape;548;p63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49" name="Google Shape;549;p63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0" name="Google Shape;550;p63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51" name="Google Shape;55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3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+BG1-2">
  <p:cSld name="TITLE_AND_BODY_1_4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4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5" name="Google Shape;555;p64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6" name="Google Shape;556;p64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57" name="Google Shape;557;p64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8" name="Google Shape;558;p64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59" name="Google Shape;5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4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+BG2-1">
  <p:cSld name="TITLE_AND_BODY_1_4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5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63" name="Google Shape;563;p65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4" name="Google Shape;564;p65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65" name="Google Shape;565;p65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6" name="Google Shape;566;p65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67" name="Google Shape;56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5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+BG2-2">
  <p:cSld name="TITLE_AND_BODY_1_4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6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1" name="Google Shape;571;p66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2" name="Google Shape;572;p66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73" name="Google Shape;573;p66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4" name="Google Shape;574;p66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75" name="Google Shape;5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6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+BG3-1">
  <p:cSld name="TITLE_AND_BODY_1_4_2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7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9" name="Google Shape;579;p67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0" name="Google Shape;580;p67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1" name="Google Shape;581;p67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2" name="Google Shape;582;p67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83" name="Google Shape;58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67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+BG3-2">
  <p:cSld name="TITLE_AND_BODY_1_4_2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8"/>
          <p:cNvSpPr txBox="1"/>
          <p:nvPr>
            <p:ph type="title"/>
          </p:nvPr>
        </p:nvSpPr>
        <p:spPr>
          <a:xfrm>
            <a:off x="432200" y="360000"/>
            <a:ext cx="82797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7" name="Google Shape;587;p68"/>
          <p:cNvSpPr txBox="1"/>
          <p:nvPr>
            <p:ph idx="1" type="body"/>
          </p:nvPr>
        </p:nvSpPr>
        <p:spPr>
          <a:xfrm>
            <a:off x="432200" y="1368000"/>
            <a:ext cx="82794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8" name="Google Shape;588;p68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89" name="Google Shape;589;p68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0" name="Google Shape;590;p68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None/>
              <a:def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591" name="Google Shape;59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8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2 Text">
  <p:cSld name="TITLE_AND_BODY_1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9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5" name="Google Shape;595;p69"/>
          <p:cNvSpPr txBox="1"/>
          <p:nvPr>
            <p:ph idx="1" type="body"/>
          </p:nvPr>
        </p:nvSpPr>
        <p:spPr>
          <a:xfrm>
            <a:off x="432200" y="1548000"/>
            <a:ext cx="8279400" cy="29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96" name="Google Shape;596;p69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97" name="Google Shape;597;p69"/>
          <p:cNvSpPr txBox="1"/>
          <p:nvPr>
            <p:ph idx="2" type="title"/>
          </p:nvPr>
        </p:nvSpPr>
        <p:spPr>
          <a:xfrm>
            <a:off x="432200" y="809875"/>
            <a:ext cx="82797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598" name="Google Shape;598;p69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599" name="Google Shape;599;p69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9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75">
          <p15:clr>
            <a:srgbClr val="FA7B17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2 Text 1">
  <p:cSld name="TITLE_AND_BODY_1_1_1">
    <p:bg>
      <p:bgPr>
        <a:solidFill>
          <a:schemeClr val="accent2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0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3" name="Google Shape;603;p70"/>
          <p:cNvSpPr txBox="1"/>
          <p:nvPr>
            <p:ph idx="1" type="body"/>
          </p:nvPr>
        </p:nvSpPr>
        <p:spPr>
          <a:xfrm>
            <a:off x="432200" y="1548000"/>
            <a:ext cx="8279400" cy="29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4" name="Google Shape;604;p70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5" name="Google Shape;605;p70"/>
          <p:cNvSpPr txBox="1"/>
          <p:nvPr>
            <p:ph idx="2" type="title"/>
          </p:nvPr>
        </p:nvSpPr>
        <p:spPr>
          <a:xfrm>
            <a:off x="432200" y="809875"/>
            <a:ext cx="8279700" cy="79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6" name="Google Shape;606;p70"/>
          <p:cNvSpPr txBox="1"/>
          <p:nvPr>
            <p:ph idx="3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07" name="Google Shape;607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0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75">
          <p15:clr>
            <a:srgbClr val="FA7B17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2">
  <p:cSld name="TITLE_AND_BODY_1_2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1" name="Google Shape;611;p71"/>
          <p:cNvSpPr txBox="1"/>
          <p:nvPr>
            <p:ph idx="1" type="body"/>
          </p:nvPr>
        </p:nvSpPr>
        <p:spPr>
          <a:xfrm>
            <a:off x="432200" y="1368000"/>
            <a:ext cx="39600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12" name="Google Shape;612;p71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13" name="Google Shape;613;p71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14" name="Google Shape;614;p71"/>
          <p:cNvSpPr txBox="1"/>
          <p:nvPr>
            <p:ph idx="3" type="body"/>
          </p:nvPr>
        </p:nvSpPr>
        <p:spPr>
          <a:xfrm>
            <a:off x="4751900" y="1368000"/>
            <a:ext cx="39600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15" name="Google Shape;615;p71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616" name="Google Shape;616;p71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71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  <p15:guide id="2" pos="2993">
          <p15:clr>
            <a:srgbClr val="FA7B17"/>
          </p15:clr>
        </p15:guide>
        <p15:guide id="3" pos="2767">
          <p15:clr>
            <a:srgbClr val="FA7B17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2 1">
  <p:cSld name="TITLE_AND_BODY_1_2_3">
    <p:bg>
      <p:bgPr>
        <a:solidFill>
          <a:schemeClr val="accent2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2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0" name="Google Shape;620;p72"/>
          <p:cNvSpPr txBox="1"/>
          <p:nvPr>
            <p:ph idx="1" type="body"/>
          </p:nvPr>
        </p:nvSpPr>
        <p:spPr>
          <a:xfrm>
            <a:off x="432200" y="1368000"/>
            <a:ext cx="39600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1" name="Google Shape;621;p72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22" name="Google Shape;622;p72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3" name="Google Shape;623;p72"/>
          <p:cNvSpPr txBox="1"/>
          <p:nvPr>
            <p:ph idx="3" type="body"/>
          </p:nvPr>
        </p:nvSpPr>
        <p:spPr>
          <a:xfrm>
            <a:off x="4751900" y="1368000"/>
            <a:ext cx="39600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4" name="Google Shape;624;p72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5" name="Google Shape;62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2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  <p15:guide id="2" pos="2993">
          <p15:clr>
            <a:srgbClr val="FA7B17"/>
          </p15:clr>
        </p15:guide>
        <p15:guide id="3" pos="2767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extinhalt 1 Spaltig">
  <p:cSld name="Textinhalt 1 Spaltig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44613" y="1800000"/>
            <a:ext cx="32253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55028" y="492919"/>
            <a:ext cx="3904500" cy="41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115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grpSp>
        <p:nvGrpSpPr>
          <p:cNvPr id="62" name="Google Shape;62;p8"/>
          <p:cNvGrpSpPr/>
          <p:nvPr/>
        </p:nvGrpSpPr>
        <p:grpSpPr>
          <a:xfrm>
            <a:off x="-180602" y="1823674"/>
            <a:ext cx="927326" cy="304818"/>
            <a:chOff x="-621044" y="2082803"/>
            <a:chExt cx="2289129" cy="752450"/>
          </a:xfrm>
        </p:grpSpPr>
        <p:sp>
          <p:nvSpPr>
            <p:cNvPr id="63" name="Google Shape;63;p8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8"/>
          <p:cNvSpPr txBox="1"/>
          <p:nvPr>
            <p:ph idx="2" type="body"/>
          </p:nvPr>
        </p:nvSpPr>
        <p:spPr>
          <a:xfrm>
            <a:off x="844613" y="3006000"/>
            <a:ext cx="32253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cxnSp>
        <p:nvCxnSpPr>
          <p:cNvPr id="67" name="Google Shape;67;p8"/>
          <p:cNvCxnSpPr/>
          <p:nvPr/>
        </p:nvCxnSpPr>
        <p:spPr>
          <a:xfrm>
            <a:off x="4567069" y="987821"/>
            <a:ext cx="0" cy="319380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idx="3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314">
          <p15:clr>
            <a:srgbClr val="FBAE40"/>
          </p15:clr>
        </p15:guide>
        <p15:guide id="2" orient="horz" pos="1341">
          <p15:clr>
            <a:srgbClr val="FA7B17"/>
          </p15:clr>
        </p15:guide>
        <p15:guide id="3" orient="horz" pos="1149">
          <p15:clr>
            <a:srgbClr val="FA7B17"/>
          </p15:clr>
        </p15:guide>
        <p15:guide id="4" orient="horz" pos="933">
          <p15:clr>
            <a:srgbClr val="FA7B17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_Title Sub Text2 1 1">
  <p:cSld name="TITLE_AND_BODY_1_2_3_1">
    <p:bg>
      <p:bgPr>
        <a:solidFill>
          <a:schemeClr val="accent1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3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29" name="Google Shape;629;p73"/>
          <p:cNvSpPr txBox="1"/>
          <p:nvPr>
            <p:ph idx="1" type="body"/>
          </p:nvPr>
        </p:nvSpPr>
        <p:spPr>
          <a:xfrm>
            <a:off x="432200" y="1368000"/>
            <a:ext cx="39600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0" name="Google Shape;630;p73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31" name="Google Shape;631;p73"/>
          <p:cNvSpPr txBox="1"/>
          <p:nvPr>
            <p:ph idx="2" type="title"/>
          </p:nvPr>
        </p:nvSpPr>
        <p:spPr>
          <a:xfrm>
            <a:off x="432200" y="809875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2" name="Google Shape;632;p73"/>
          <p:cNvSpPr txBox="1"/>
          <p:nvPr>
            <p:ph idx="3" type="body"/>
          </p:nvPr>
        </p:nvSpPr>
        <p:spPr>
          <a:xfrm>
            <a:off x="4751900" y="1368000"/>
            <a:ext cx="3960000" cy="30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3" name="Google Shape;633;p73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34" name="Google Shape;63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3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  <p15:guide id="2" pos="2993">
          <p15:clr>
            <a:srgbClr val="FA7B17"/>
          </p15:clr>
        </p15:guide>
        <p15:guide id="3" pos="2767">
          <p15:clr>
            <a:srgbClr val="FA7B17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">
  <p:cSld name="TITLE_AND_BODY_1_2_1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4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8" name="Google Shape;638;p74"/>
          <p:cNvSpPr txBox="1"/>
          <p:nvPr>
            <p:ph idx="1" type="body"/>
          </p:nvPr>
        </p:nvSpPr>
        <p:spPr>
          <a:xfrm>
            <a:off x="432200" y="1368093"/>
            <a:ext cx="3960000" cy="309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39" name="Google Shape;639;p74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0" name="Google Shape;640;p74"/>
          <p:cNvSpPr txBox="1"/>
          <p:nvPr>
            <p:ph idx="2" type="title"/>
          </p:nvPr>
        </p:nvSpPr>
        <p:spPr>
          <a:xfrm>
            <a:off x="432200" y="810000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41" name="Google Shape;641;p74"/>
          <p:cNvSpPr/>
          <p:nvPr>
            <p:ph idx="3" type="pic"/>
          </p:nvPr>
        </p:nvSpPr>
        <p:spPr>
          <a:xfrm>
            <a:off x="4752000" y="1368000"/>
            <a:ext cx="3960000" cy="30945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74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643" name="Google Shape;643;p74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4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  <p15:guide id="2" pos="2767">
          <p15:clr>
            <a:srgbClr val="FA7B17"/>
          </p15:clr>
        </p15:guide>
        <p15:guide id="3" pos="2993">
          <p15:clr>
            <a:srgbClr val="FA7B17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 1">
  <p:cSld name="TITLE_AND_BODY_1_2_1_2">
    <p:bg>
      <p:bgPr>
        <a:solidFill>
          <a:schemeClr val="accent2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5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7" name="Google Shape;647;p75"/>
          <p:cNvSpPr txBox="1"/>
          <p:nvPr>
            <p:ph idx="1" type="body"/>
          </p:nvPr>
        </p:nvSpPr>
        <p:spPr>
          <a:xfrm>
            <a:off x="432200" y="1368093"/>
            <a:ext cx="3960000" cy="309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8" name="Google Shape;648;p75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9" name="Google Shape;649;p75"/>
          <p:cNvSpPr txBox="1"/>
          <p:nvPr>
            <p:ph idx="2" type="title"/>
          </p:nvPr>
        </p:nvSpPr>
        <p:spPr>
          <a:xfrm>
            <a:off x="432200" y="810000"/>
            <a:ext cx="8279700" cy="52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0" name="Google Shape;650;p75"/>
          <p:cNvSpPr/>
          <p:nvPr>
            <p:ph idx="3" type="pic"/>
          </p:nvPr>
        </p:nvSpPr>
        <p:spPr>
          <a:xfrm>
            <a:off x="4752000" y="1368000"/>
            <a:ext cx="3960000" cy="3094500"/>
          </a:xfrm>
          <a:prstGeom prst="rect">
            <a:avLst/>
          </a:prstGeom>
          <a:noFill/>
          <a:ln>
            <a:noFill/>
          </a:ln>
        </p:spPr>
      </p:sp>
      <p:sp>
        <p:nvSpPr>
          <p:cNvPr id="651" name="Google Shape;651;p75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52" name="Google Shape;65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75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62">
          <p15:clr>
            <a:srgbClr val="FA7B17"/>
          </p15:clr>
        </p15:guide>
        <p15:guide id="2" pos="2767">
          <p15:clr>
            <a:srgbClr val="FA7B17"/>
          </p15:clr>
        </p15:guide>
        <p15:guide id="3" pos="2993">
          <p15:clr>
            <a:srgbClr val="FA7B17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1">
  <p:cSld name="TITLE_AND_BODY_1_2_1_1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6"/>
          <p:cNvSpPr/>
          <p:nvPr>
            <p:ph idx="2" type="pic"/>
          </p:nvPr>
        </p:nvSpPr>
        <p:spPr>
          <a:xfrm>
            <a:off x="5904000" y="-100"/>
            <a:ext cx="324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76"/>
          <p:cNvSpPr txBox="1"/>
          <p:nvPr>
            <p:ph type="title"/>
          </p:nvPr>
        </p:nvSpPr>
        <p:spPr>
          <a:xfrm>
            <a:off x="432200" y="360000"/>
            <a:ext cx="5040000" cy="8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7" name="Google Shape;657;p76"/>
          <p:cNvSpPr txBox="1"/>
          <p:nvPr>
            <p:ph idx="1" type="body"/>
          </p:nvPr>
        </p:nvSpPr>
        <p:spPr>
          <a:xfrm>
            <a:off x="432200" y="1980000"/>
            <a:ext cx="5040000" cy="24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58" name="Google Shape;658;p76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59" name="Google Shape;659;p76"/>
          <p:cNvSpPr txBox="1"/>
          <p:nvPr>
            <p:ph idx="3" type="title"/>
          </p:nvPr>
        </p:nvSpPr>
        <p:spPr>
          <a:xfrm>
            <a:off x="432200" y="1188000"/>
            <a:ext cx="5040000" cy="7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60" name="Google Shape;660;p76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661" name="Google Shape;6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6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67">
          <p15:clr>
            <a:srgbClr val="FA7B17"/>
          </p15:clr>
        </p15:guide>
        <p15:guide id="2" pos="2993">
          <p15:clr>
            <a:srgbClr val="FA7B17"/>
          </p15:clr>
        </p15:guide>
        <p15:guide id="3" pos="3719">
          <p15:clr>
            <a:srgbClr val="FA7B17"/>
          </p15:clr>
        </p15:guide>
        <p15:guide id="4" pos="3447">
          <p15:clr>
            <a:srgbClr val="FA7B17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1 2">
  <p:cSld name="TITLE_AND_BODY_1_2_1_1_3">
    <p:bg>
      <p:bgPr>
        <a:solidFill>
          <a:schemeClr val="accent2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77"/>
          <p:cNvSpPr/>
          <p:nvPr>
            <p:ph idx="2" type="pic"/>
          </p:nvPr>
        </p:nvSpPr>
        <p:spPr>
          <a:xfrm>
            <a:off x="5904000" y="-100"/>
            <a:ext cx="324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77"/>
          <p:cNvSpPr txBox="1"/>
          <p:nvPr>
            <p:ph type="title"/>
          </p:nvPr>
        </p:nvSpPr>
        <p:spPr>
          <a:xfrm>
            <a:off x="432200" y="360000"/>
            <a:ext cx="5040000" cy="8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66" name="Google Shape;666;p77"/>
          <p:cNvSpPr txBox="1"/>
          <p:nvPr>
            <p:ph idx="1" type="body"/>
          </p:nvPr>
        </p:nvSpPr>
        <p:spPr>
          <a:xfrm>
            <a:off x="432200" y="1980000"/>
            <a:ext cx="5040000" cy="24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7" name="Google Shape;667;p77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68" name="Google Shape;668;p77"/>
          <p:cNvSpPr txBox="1"/>
          <p:nvPr>
            <p:ph idx="3" type="title"/>
          </p:nvPr>
        </p:nvSpPr>
        <p:spPr>
          <a:xfrm>
            <a:off x="432200" y="1188000"/>
            <a:ext cx="5040000" cy="7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9" name="Google Shape;669;p77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0" name="Google Shape;67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77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67">
          <p15:clr>
            <a:srgbClr val="FA7B17"/>
          </p15:clr>
        </p15:guide>
        <p15:guide id="2" pos="2993">
          <p15:clr>
            <a:srgbClr val="FA7B17"/>
          </p15:clr>
        </p15:guide>
        <p15:guide id="3" pos="3719">
          <p15:clr>
            <a:srgbClr val="FA7B17"/>
          </p15:clr>
        </p15:guide>
        <p15:guide id="4" pos="3447">
          <p15:clr>
            <a:srgbClr val="FA7B17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1 1">
  <p:cSld name="TITLE_AND_BODY_1_2_1_1_2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8"/>
          <p:cNvSpPr/>
          <p:nvPr>
            <p:ph idx="2" type="pic"/>
          </p:nvPr>
        </p:nvSpPr>
        <p:spPr>
          <a:xfrm>
            <a:off x="0" y="-100"/>
            <a:ext cx="4392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78"/>
          <p:cNvSpPr txBox="1"/>
          <p:nvPr>
            <p:ph type="title"/>
          </p:nvPr>
        </p:nvSpPr>
        <p:spPr>
          <a:xfrm>
            <a:off x="4751900" y="360000"/>
            <a:ext cx="3960000" cy="8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75" name="Google Shape;675;p78"/>
          <p:cNvSpPr txBox="1"/>
          <p:nvPr>
            <p:ph idx="1" type="body"/>
          </p:nvPr>
        </p:nvSpPr>
        <p:spPr>
          <a:xfrm>
            <a:off x="4751900" y="1980000"/>
            <a:ext cx="3960000" cy="24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76" name="Google Shape;676;p78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7" name="Google Shape;677;p78"/>
          <p:cNvSpPr txBox="1"/>
          <p:nvPr>
            <p:ph idx="3" type="title"/>
          </p:nvPr>
        </p:nvSpPr>
        <p:spPr>
          <a:xfrm>
            <a:off x="4751900" y="1188000"/>
            <a:ext cx="3960000" cy="7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78" name="Google Shape;678;p78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9" name="Google Shape;679;p78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78"/>
          <p:cNvSpPr txBox="1"/>
          <p:nvPr/>
        </p:nvSpPr>
        <p:spPr>
          <a:xfrm>
            <a:off x="4752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67">
          <p15:clr>
            <a:srgbClr val="FA7B17"/>
          </p15:clr>
        </p15:guide>
        <p15:guide id="2" pos="2993">
          <p15:clr>
            <a:srgbClr val="FA7B17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1 1 2">
  <p:cSld name="TITLE_AND_BODY_1_2_1_1_2_2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79"/>
          <p:cNvSpPr/>
          <p:nvPr>
            <p:ph idx="2" type="pic"/>
          </p:nvPr>
        </p:nvSpPr>
        <p:spPr>
          <a:xfrm>
            <a:off x="4751900" y="-100"/>
            <a:ext cx="439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3" name="Google Shape;683;p79"/>
          <p:cNvSpPr txBox="1"/>
          <p:nvPr>
            <p:ph type="title"/>
          </p:nvPr>
        </p:nvSpPr>
        <p:spPr>
          <a:xfrm>
            <a:off x="432200" y="360000"/>
            <a:ext cx="3960000" cy="8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4" name="Google Shape;684;p79"/>
          <p:cNvSpPr txBox="1"/>
          <p:nvPr>
            <p:ph idx="1" type="body"/>
          </p:nvPr>
        </p:nvSpPr>
        <p:spPr>
          <a:xfrm>
            <a:off x="432200" y="1980000"/>
            <a:ext cx="3960000" cy="24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85" name="Google Shape;685;p79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86" name="Google Shape;686;p79"/>
          <p:cNvSpPr txBox="1"/>
          <p:nvPr>
            <p:ph idx="3" type="title"/>
          </p:nvPr>
        </p:nvSpPr>
        <p:spPr>
          <a:xfrm>
            <a:off x="432200" y="1188000"/>
            <a:ext cx="3960000" cy="7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687" name="Google Shape;687;p79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8" name="Google Shape;688;p79"/>
          <p:cNvSpPr txBox="1"/>
          <p:nvPr/>
        </p:nvSpPr>
        <p:spPr>
          <a:xfrm>
            <a:off x="5112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89" name="Google Shape;68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67">
          <p15:clr>
            <a:srgbClr val="FA7B17"/>
          </p15:clr>
        </p15:guide>
        <p15:guide id="2" pos="2993">
          <p15:clr>
            <a:srgbClr val="FA7B17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1 1 1">
  <p:cSld name="TITLE_AND_BODY_1_2_1_1_2_1">
    <p:bg>
      <p:bgPr>
        <a:solidFill>
          <a:schemeClr val="accent2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80"/>
          <p:cNvSpPr/>
          <p:nvPr>
            <p:ph idx="2" type="pic"/>
          </p:nvPr>
        </p:nvSpPr>
        <p:spPr>
          <a:xfrm>
            <a:off x="0" y="-100"/>
            <a:ext cx="43923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Google Shape;692;p80"/>
          <p:cNvSpPr txBox="1"/>
          <p:nvPr>
            <p:ph type="title"/>
          </p:nvPr>
        </p:nvSpPr>
        <p:spPr>
          <a:xfrm>
            <a:off x="4751900" y="360000"/>
            <a:ext cx="3960000" cy="8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93" name="Google Shape;693;p80"/>
          <p:cNvSpPr txBox="1"/>
          <p:nvPr>
            <p:ph idx="1" type="body"/>
          </p:nvPr>
        </p:nvSpPr>
        <p:spPr>
          <a:xfrm>
            <a:off x="4751900" y="1980000"/>
            <a:ext cx="3960000" cy="248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4" name="Google Shape;694;p80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95" name="Google Shape;695;p80"/>
          <p:cNvSpPr txBox="1"/>
          <p:nvPr>
            <p:ph idx="3" type="title"/>
          </p:nvPr>
        </p:nvSpPr>
        <p:spPr>
          <a:xfrm>
            <a:off x="4751900" y="1188000"/>
            <a:ext cx="3960000" cy="77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6" name="Google Shape;696;p80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97" name="Google Shape;69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80"/>
          <p:cNvSpPr txBox="1"/>
          <p:nvPr/>
        </p:nvSpPr>
        <p:spPr>
          <a:xfrm>
            <a:off x="47519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67">
          <p15:clr>
            <a:srgbClr val="FA7B17"/>
          </p15:clr>
        </p15:guide>
        <p15:guide id="2" pos="2993">
          <p15:clr>
            <a:srgbClr val="FA7B17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2">
  <p:cSld name="TITLE_AND_BODY_1_2_1_1_1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1"/>
          <p:cNvSpPr txBox="1"/>
          <p:nvPr>
            <p:ph type="title"/>
          </p:nvPr>
        </p:nvSpPr>
        <p:spPr>
          <a:xfrm>
            <a:off x="432200" y="360000"/>
            <a:ext cx="3960000" cy="8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1" name="Google Shape;701;p81"/>
          <p:cNvSpPr txBox="1"/>
          <p:nvPr>
            <p:ph idx="1" type="body"/>
          </p:nvPr>
        </p:nvSpPr>
        <p:spPr>
          <a:xfrm>
            <a:off x="4753800" y="414125"/>
            <a:ext cx="3960000" cy="14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02" name="Google Shape;702;p81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03" name="Google Shape;703;p81"/>
          <p:cNvSpPr txBox="1"/>
          <p:nvPr>
            <p:ph idx="2" type="title"/>
          </p:nvPr>
        </p:nvSpPr>
        <p:spPr>
          <a:xfrm>
            <a:off x="432200" y="1260000"/>
            <a:ext cx="3960000" cy="6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04" name="Google Shape;704;p81"/>
          <p:cNvSpPr/>
          <p:nvPr>
            <p:ph idx="3" type="pic"/>
          </p:nvPr>
        </p:nvSpPr>
        <p:spPr>
          <a:xfrm>
            <a:off x="0" y="2160000"/>
            <a:ext cx="9144000" cy="2302800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p81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706" name="Google Shape;706;p81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81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361">
          <p15:clr>
            <a:srgbClr val="FA7B17"/>
          </p15:clr>
        </p15:guide>
        <p15:guide id="2" pos="2767">
          <p15:clr>
            <a:srgbClr val="FA7B17"/>
          </p15:clr>
        </p15:guide>
        <p15:guide id="3" pos="2993">
          <p15:clr>
            <a:srgbClr val="FA7B17"/>
          </p15:clr>
        </p15:guide>
        <p15:guide id="4" orient="horz" pos="1168">
          <p15:clr>
            <a:srgbClr val="FA7B17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Text Pic2 1">
  <p:cSld name="TITLE_AND_BODY_1_2_1_1_1_1">
    <p:bg>
      <p:bgPr>
        <a:solidFill>
          <a:schemeClr val="accent2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2"/>
          <p:cNvSpPr txBox="1"/>
          <p:nvPr>
            <p:ph type="title"/>
          </p:nvPr>
        </p:nvSpPr>
        <p:spPr>
          <a:xfrm>
            <a:off x="432200" y="360000"/>
            <a:ext cx="3960000" cy="82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0" name="Google Shape;710;p82"/>
          <p:cNvSpPr txBox="1"/>
          <p:nvPr>
            <p:ph idx="1" type="body"/>
          </p:nvPr>
        </p:nvSpPr>
        <p:spPr>
          <a:xfrm>
            <a:off x="4753800" y="414125"/>
            <a:ext cx="3960000" cy="14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1" name="Google Shape;711;p82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12" name="Google Shape;712;p82"/>
          <p:cNvSpPr txBox="1"/>
          <p:nvPr>
            <p:ph idx="2" type="title"/>
          </p:nvPr>
        </p:nvSpPr>
        <p:spPr>
          <a:xfrm>
            <a:off x="432200" y="1188000"/>
            <a:ext cx="3960000" cy="66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3" name="Google Shape;713;p82"/>
          <p:cNvSpPr/>
          <p:nvPr>
            <p:ph idx="3" type="pic"/>
          </p:nvPr>
        </p:nvSpPr>
        <p:spPr>
          <a:xfrm>
            <a:off x="0" y="2160000"/>
            <a:ext cx="9144000" cy="23028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p82"/>
          <p:cNvSpPr txBox="1"/>
          <p:nvPr>
            <p:ph idx="4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15" name="Google Shape;71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75" y="4812850"/>
            <a:ext cx="791524" cy="19785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82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361">
          <p15:clr>
            <a:srgbClr val="FA7B17"/>
          </p15:clr>
        </p15:guide>
        <p15:guide id="2" pos="2767">
          <p15:clr>
            <a:srgbClr val="FA7B17"/>
          </p15:clr>
        </p15:guide>
        <p15:guide id="3" pos="2993">
          <p15:clr>
            <a:srgbClr val="FA7B17"/>
          </p15:clr>
        </p15:guide>
        <p15:guide id="4" orient="horz" pos="116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extinhalt 2 Spaltig">
  <p:cSld name="Textinhalt 2 Spaltig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844625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3" name="Google Shape;73;p9"/>
          <p:cNvGrpSpPr/>
          <p:nvPr/>
        </p:nvGrpSpPr>
        <p:grpSpPr>
          <a:xfrm>
            <a:off x="-180602" y="462013"/>
            <a:ext cx="927326" cy="304818"/>
            <a:chOff x="-621044" y="2082803"/>
            <a:chExt cx="2289129" cy="752450"/>
          </a:xfrm>
        </p:grpSpPr>
        <p:sp>
          <p:nvSpPr>
            <p:cNvPr id="74" name="Google Shape;74;p9"/>
            <p:cNvSpPr/>
            <p:nvPr/>
          </p:nvSpPr>
          <p:spPr>
            <a:xfrm>
              <a:off x="606083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-7480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-621044" y="2082803"/>
              <a:ext cx="1062002" cy="75245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4829901" y="1346400"/>
            <a:ext cx="39273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>
            <p:ph idx="3" type="body"/>
          </p:nvPr>
        </p:nvSpPr>
        <p:spPr>
          <a:xfrm>
            <a:off x="386976" y="1346400"/>
            <a:ext cx="39273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4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  <p15:guide id="3" orient="horz" pos="848">
          <p15:clr>
            <a:srgbClr val="FA7B17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3_Title Sub Pic">
  <p:cSld name="TITLE_AND_BODY_1_3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3"/>
          <p:cNvSpPr txBox="1"/>
          <p:nvPr>
            <p:ph type="title"/>
          </p:nvPr>
        </p:nvSpPr>
        <p:spPr>
          <a:xfrm>
            <a:off x="432200" y="360000"/>
            <a:ext cx="8279700" cy="5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9" name="Google Shape;719;p83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20" name="Google Shape;720;p83"/>
          <p:cNvSpPr txBox="1"/>
          <p:nvPr>
            <p:ph idx="2" type="title"/>
          </p:nvPr>
        </p:nvSpPr>
        <p:spPr>
          <a:xfrm>
            <a:off x="432200" y="809875"/>
            <a:ext cx="8279700" cy="5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721" name="Google Shape;721;p83"/>
          <p:cNvSpPr/>
          <p:nvPr>
            <p:ph idx="3" type="pic"/>
          </p:nvPr>
        </p:nvSpPr>
        <p:spPr>
          <a:xfrm>
            <a:off x="0" y="1333500"/>
            <a:ext cx="9144000" cy="3129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83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pic>
        <p:nvPicPr>
          <p:cNvPr id="723" name="Google Shape;723;p83"/>
          <p:cNvPicPr preferRelativeResize="0"/>
          <p:nvPr/>
        </p:nvPicPr>
        <p:blipFill rotWithShape="1">
          <a:blip r:embed="rId2">
            <a:alphaModFix/>
          </a:blip>
          <a:srcRect b="19" l="0" r="0" t="19"/>
          <a:stretch/>
        </p:blipFill>
        <p:spPr>
          <a:xfrm>
            <a:off x="7918425" y="4814775"/>
            <a:ext cx="793476" cy="19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83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839">
          <p15:clr>
            <a:srgbClr val="FA7B17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_Contact2">
  <p:cSld name="SECTION_HEADER_1_3_1">
    <p:bg>
      <p:bgPr>
        <a:solidFill>
          <a:schemeClr val="accent2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4"/>
          <p:cNvSpPr txBox="1"/>
          <p:nvPr>
            <p:ph type="title"/>
          </p:nvPr>
        </p:nvSpPr>
        <p:spPr>
          <a:xfrm>
            <a:off x="720000" y="720000"/>
            <a:ext cx="5400000" cy="61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Medium"/>
              <a:buNone/>
              <a:defRPr sz="3000">
                <a:solidFill>
                  <a:schemeClr val="accent3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None/>
              <a:defRPr sz="3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27" name="Google Shape;727;p84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28" name="Google Shape;728;p84"/>
          <p:cNvSpPr txBox="1"/>
          <p:nvPr>
            <p:ph idx="2" type="title"/>
          </p:nvPr>
        </p:nvSpPr>
        <p:spPr>
          <a:xfrm>
            <a:off x="720000" y="1470750"/>
            <a:ext cx="5400000" cy="14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Light"/>
              <a:buNone/>
              <a:defRPr sz="16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29" name="Google Shape;729;p84"/>
          <p:cNvSpPr txBox="1"/>
          <p:nvPr>
            <p:ph idx="1" type="subTitle"/>
          </p:nvPr>
        </p:nvSpPr>
        <p:spPr>
          <a:xfrm>
            <a:off x="720000" y="4860000"/>
            <a:ext cx="3420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0" name="Google Shape;730;p84"/>
          <p:cNvSpPr/>
          <p:nvPr/>
        </p:nvSpPr>
        <p:spPr>
          <a:xfrm>
            <a:off x="6840000" y="-75"/>
            <a:ext cx="230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84"/>
          <p:cNvSpPr/>
          <p:nvPr/>
        </p:nvSpPr>
        <p:spPr>
          <a:xfrm>
            <a:off x="7127025" y="4663675"/>
            <a:ext cx="17289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Alle Teile des Erfolgs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2" name="Google Shape;73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28075" y="288000"/>
            <a:ext cx="1727851" cy="431793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84"/>
          <p:cNvSpPr txBox="1"/>
          <p:nvPr/>
        </p:nvSpPr>
        <p:spPr>
          <a:xfrm>
            <a:off x="4140000" y="4860000"/>
            <a:ext cx="865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sz="8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4978">
          <p15:clr>
            <a:srgbClr val="FA7B17"/>
          </p15:clr>
        </p15:guide>
        <p15:guide id="3" pos="3855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0_Back">
  <p:cSld name="TITLE_1_1">
    <p:bg>
      <p:bgPr>
        <a:solidFill>
          <a:schemeClr val="accen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91325" y="2076775"/>
            <a:ext cx="3961351" cy="9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09">
          <p15:clr>
            <a:srgbClr val="FA7B17"/>
          </p15:clr>
        </p15:guide>
        <p15:guide id="2" pos="2154">
          <p15:clr>
            <a:srgbClr val="FA7B17"/>
          </p15:clr>
        </p15:guide>
        <p15:guide id="3" pos="5579">
          <p15:clr>
            <a:srgbClr val="FA7B17"/>
          </p15:clr>
        </p15:guide>
        <p15:guide id="4" pos="4489">
          <p15:clr>
            <a:srgbClr val="FA7B17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0_Back 1">
  <p:cSld name="TITLE_1_1_1">
    <p:bg>
      <p:bgPr>
        <a:solidFill>
          <a:schemeClr val="accent1"/>
        </a:solid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6"/>
          <p:cNvSpPr/>
          <p:nvPr/>
        </p:nvSpPr>
        <p:spPr>
          <a:xfrm>
            <a:off x="3657600" y="-75"/>
            <a:ext cx="5486400" cy="5143500"/>
          </a:xfrm>
          <a:prstGeom prst="rect">
            <a:avLst/>
          </a:prstGeom>
          <a:solidFill>
            <a:srgbClr val="428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86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01F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9" name="Google Shape;73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88" y="2249700"/>
            <a:ext cx="2577424" cy="6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86"/>
          <p:cNvSpPr/>
          <p:nvPr/>
        </p:nvSpPr>
        <p:spPr>
          <a:xfrm>
            <a:off x="3657600" y="2376000"/>
            <a:ext cx="5486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Alle Teile des Erfolgs</a:t>
            </a:r>
            <a:endParaRPr b="1"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309">
          <p15:clr>
            <a:srgbClr val="FA7B17"/>
          </p15:clr>
        </p15:guide>
        <p15:guide id="2" pos="2154">
          <p15:clr>
            <a:srgbClr val="FA7B17"/>
          </p15:clr>
        </p15:guide>
        <p15:guide id="3" pos="5579">
          <p15:clr>
            <a:srgbClr val="FA7B17"/>
          </p15:clr>
        </p15:guide>
        <p15:guide id="4" pos="4489">
          <p15:clr>
            <a:srgbClr val="FA7B17"/>
          </p15:clr>
        </p15:guide>
        <p15:guide id="5" orient="horz" pos="1496">
          <p15:clr>
            <a:srgbClr val="FA7B17"/>
          </p15:clr>
        </p15:guide>
        <p15:guide id="6" orient="horz" pos="1747">
          <p15:clr>
            <a:srgbClr val="FA7B17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0_Back 1 1">
  <p:cSld name="TITLE_1_1_1_1">
    <p:bg>
      <p:bgPr>
        <a:solidFill>
          <a:schemeClr val="accent1"/>
        </a:solidFill>
      </p:bgPr>
    </p:bg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7"/>
          <p:cNvSpPr/>
          <p:nvPr/>
        </p:nvSpPr>
        <p:spPr>
          <a:xfrm>
            <a:off x="3657600" y="-75"/>
            <a:ext cx="5486400" cy="5143500"/>
          </a:xfrm>
          <a:prstGeom prst="rect">
            <a:avLst/>
          </a:prstGeom>
          <a:solidFill>
            <a:srgbClr val="428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87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01F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4" name="Google Shape;74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88" y="2249700"/>
            <a:ext cx="2577424" cy="64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87"/>
          <p:cNvSpPr/>
          <p:nvPr/>
        </p:nvSpPr>
        <p:spPr>
          <a:xfrm>
            <a:off x="3657600" y="2376000"/>
            <a:ext cx="5486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Vielen Dank.</a:t>
            </a:r>
            <a:endParaRPr b="1" sz="4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309">
          <p15:clr>
            <a:srgbClr val="FA7B17"/>
          </p15:clr>
        </p15:guide>
        <p15:guide id="2" pos="2154">
          <p15:clr>
            <a:srgbClr val="FA7B17"/>
          </p15:clr>
        </p15:guide>
        <p15:guide id="3" pos="5579">
          <p15:clr>
            <a:srgbClr val="FA7B17"/>
          </p15:clr>
        </p15:guide>
        <p15:guide id="4" pos="4489">
          <p15:clr>
            <a:srgbClr val="FA7B17"/>
          </p15:clr>
        </p15:guide>
        <p15:guide id="5" orient="horz" pos="1496">
          <p15:clr>
            <a:srgbClr val="FA7B17"/>
          </p15:clr>
        </p15:guide>
        <p15:guide id="6" orient="horz" pos="1747">
          <p15:clr>
            <a:srgbClr val="FA7B17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extinhalt 2 Spaltig">
  <p:cSld name="Textinhalt 2 Spaltig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8"/>
          <p:cNvSpPr txBox="1"/>
          <p:nvPr>
            <p:ph type="title"/>
          </p:nvPr>
        </p:nvSpPr>
        <p:spPr>
          <a:xfrm>
            <a:off x="844625" y="439200"/>
            <a:ext cx="70200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48" name="Google Shape;748;p88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749" name="Google Shape;749;p88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88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88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88"/>
          <p:cNvSpPr txBox="1"/>
          <p:nvPr>
            <p:ph idx="1" type="body"/>
          </p:nvPr>
        </p:nvSpPr>
        <p:spPr>
          <a:xfrm>
            <a:off x="844613" y="83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53" name="Google Shape;753;p88"/>
          <p:cNvSpPr txBox="1"/>
          <p:nvPr>
            <p:ph idx="2" type="body"/>
          </p:nvPr>
        </p:nvSpPr>
        <p:spPr>
          <a:xfrm>
            <a:off x="4829901" y="1346400"/>
            <a:ext cx="39273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b="0" i="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pic>
        <p:nvPicPr>
          <p:cNvPr id="754" name="Google Shape;75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88"/>
          <p:cNvSpPr txBox="1"/>
          <p:nvPr>
            <p:ph idx="3" type="body"/>
          </p:nvPr>
        </p:nvSpPr>
        <p:spPr>
          <a:xfrm>
            <a:off x="386976" y="1346400"/>
            <a:ext cx="39273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b="0" i="0">
                <a:solidFill>
                  <a:schemeClr val="dk2"/>
                </a:solidFill>
              </a:defRPr>
            </a:lvl1pPr>
            <a:lvl2pPr indent="-3048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2pPr>
            <a:lvl3pPr indent="-3048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756" name="Google Shape;756;p88"/>
          <p:cNvSpPr txBox="1"/>
          <p:nvPr>
            <p:ph idx="4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/>
            </a:lvl1pPr>
            <a:lvl2pPr indent="-266700" lvl="1" marL="9144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/>
            </a:lvl2pPr>
            <a:lvl3pPr indent="-266700" lvl="2" marL="13716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/>
            </a:lvl3pPr>
            <a:lvl4pPr indent="-266700" lvl="3" marL="18288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/>
            </a:lvl4pPr>
            <a:lvl5pPr indent="-266700" lvl="4" marL="22860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/>
            </a:lvl5pPr>
            <a:lvl6pPr indent="-266700" lvl="5" marL="27432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■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57" name="Google Shape;757;p88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  <p15:guide id="3" orient="horz" pos="848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extinhalt Headline 2-zeilig">
  <p:cSld name="Textinhalt 2 Spaltig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844625" y="439200"/>
            <a:ext cx="702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85" name="Google Shape;85;p10"/>
          <p:cNvGrpSpPr/>
          <p:nvPr/>
        </p:nvGrpSpPr>
        <p:grpSpPr>
          <a:xfrm>
            <a:off x="-180602" y="462013"/>
            <a:ext cx="927325" cy="304797"/>
            <a:chOff x="-621044" y="2082803"/>
            <a:chExt cx="2289127" cy="752400"/>
          </a:xfrm>
        </p:grpSpPr>
        <p:sp>
          <p:nvSpPr>
            <p:cNvPr id="86" name="Google Shape;86;p10"/>
            <p:cNvSpPr/>
            <p:nvPr/>
          </p:nvSpPr>
          <p:spPr>
            <a:xfrm>
              <a:off x="606083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-7480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-621044" y="2082803"/>
              <a:ext cx="1062000" cy="752400"/>
            </a:xfrm>
            <a:prstGeom prst="parallelogram">
              <a:avLst>
                <a:gd fmla="val 1009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88334" y="452977"/>
            <a:ext cx="860305" cy="2133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4829900" y="1706400"/>
            <a:ext cx="3927300" cy="29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2" type="body"/>
          </p:nvPr>
        </p:nvSpPr>
        <p:spPr>
          <a:xfrm>
            <a:off x="386975" y="1706400"/>
            <a:ext cx="3927300" cy="29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Char char="&gt;"/>
              <a:defRPr b="0" i="0">
                <a:solidFill>
                  <a:schemeClr val="dk2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3" type="body"/>
          </p:nvPr>
        </p:nvSpPr>
        <p:spPr>
          <a:xfrm>
            <a:off x="844613" y="1195200"/>
            <a:ext cx="79200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Roboto Light"/>
              <a:buNone/>
              <a:defRPr i="0" sz="1900">
                <a:solidFill>
                  <a:schemeClr val="dk1"/>
                </a:solidFill>
              </a:defRPr>
            </a:lvl1pPr>
            <a:lvl2pPr indent="-3111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2pPr>
            <a:lvl3pPr indent="-31115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3pPr>
            <a:lvl4pPr indent="-31115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4pPr>
            <a:lvl5pPr indent="-31115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00"/>
              <a:buChar char="&gt;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4" type="body"/>
          </p:nvPr>
        </p:nvSpPr>
        <p:spPr>
          <a:xfrm>
            <a:off x="4795200" y="5040000"/>
            <a:ext cx="3960000" cy="9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66700" lvl="0" marL="457200" rtl="0" algn="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1pPr>
            <a:lvl2pPr indent="-266700" lvl="1" marL="914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2pPr>
            <a:lvl3pPr indent="-266700" lvl="2" marL="1371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3pPr>
            <a:lvl4pPr indent="-266700" lvl="3" marL="1828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4pPr>
            <a:lvl5pPr indent="-266700" lvl="4" marL="22860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&gt;"/>
              <a:defRPr sz="600"/>
            </a:lvl5pPr>
            <a:lvl6pPr indent="-266700" lvl="5" marL="27432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66700" lvl="6" marL="32004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66700" lvl="7" marL="36576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66700" lvl="8" marL="4114800" rtl="0" algn="r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Roboto Light"/>
              <a:buChar char="▪"/>
              <a:defRPr sz="6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413200" y="4860000"/>
            <a:ext cx="342000" cy="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91">
          <p15:clr>
            <a:srgbClr val="FA7B17"/>
          </p15:clr>
        </p15:guide>
        <p15:guide id="2" orient="horz" pos="483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60.xml"/><Relationship Id="rId42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61.xml"/><Relationship Id="rId43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64.xml"/><Relationship Id="rId46" Type="http://schemas.openxmlformats.org/officeDocument/2006/relationships/theme" Target="../theme/theme4.xml"/><Relationship Id="rId23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44272" y="439200"/>
            <a:ext cx="70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None/>
              <a:defRPr b="1" i="0" sz="23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87010" y="1572866"/>
            <a:ext cx="83700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edium"/>
              <a:buChar char="▪"/>
              <a:defRPr i="0" sz="1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edium"/>
              <a:buChar char="▪"/>
              <a:defRPr i="0" sz="1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edium"/>
              <a:buChar char="▪"/>
              <a:defRPr i="0" sz="1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edium"/>
              <a:buChar char="▪"/>
              <a:defRPr i="0" sz="1200" u="none" cap="none" strike="noStrik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2" name="Google Shape;12;p1"/>
          <p:cNvSpPr txBox="1"/>
          <p:nvPr/>
        </p:nvSpPr>
        <p:spPr>
          <a:xfrm>
            <a:off x="4215600" y="5040000"/>
            <a:ext cx="720000" cy="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00">
                <a:latin typeface="Roboto Light"/>
                <a:ea typeface="Roboto Light"/>
                <a:cs typeface="Roboto Light"/>
                <a:sym typeface="Roboto Light"/>
              </a:rPr>
              <a:t>vertraulich</a:t>
            </a:r>
            <a:endParaRPr b="1"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44">
          <p15:clr>
            <a:srgbClr val="F26B43"/>
          </p15:clr>
        </p15:guide>
        <p15:guide id="4" pos="5516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29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/>
          <p:nvPr>
            <p:ph type="title"/>
          </p:nvPr>
        </p:nvSpPr>
        <p:spPr>
          <a:xfrm>
            <a:off x="844272" y="479027"/>
            <a:ext cx="79623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oboto Slab"/>
              <a:buNone/>
              <a:defRPr b="1" i="0" sz="2300" u="none" cap="none" strike="noStrik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32"/>
          <p:cNvSpPr txBox="1"/>
          <p:nvPr>
            <p:ph idx="1" type="body"/>
          </p:nvPr>
        </p:nvSpPr>
        <p:spPr>
          <a:xfrm>
            <a:off x="389335" y="1572816"/>
            <a:ext cx="83700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Roboto"/>
              <a:buChar char="&gt;"/>
              <a:defRPr b="0" i="0" sz="11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▪"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▪"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▪"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▪"/>
              <a:defRPr b="1" i="0" sz="1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44">
          <p15:clr>
            <a:srgbClr val="F26B43"/>
          </p15:clr>
        </p15:guide>
        <p15:guide id="4" pos="5516">
          <p15:clr>
            <a:srgbClr val="F26B43"/>
          </p15:clr>
        </p15:guide>
        <p15:guide id="5" orient="horz" pos="311">
          <p15:clr>
            <a:srgbClr val="F26B43"/>
          </p15:clr>
        </p15:guide>
        <p15:guide id="6" orient="horz" pos="29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3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06" name="Google Shape;406;p43"/>
          <p:cNvSpPr txBox="1"/>
          <p:nvPr>
            <p:ph idx="1" type="body"/>
          </p:nvPr>
        </p:nvSpPr>
        <p:spPr>
          <a:xfrm>
            <a:off x="432200" y="900000"/>
            <a:ext cx="8279400" cy="3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Light"/>
              <a:buChar char="■"/>
              <a:defRPr sz="1200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07" name="Google Shape;407;p43"/>
          <p:cNvSpPr txBox="1"/>
          <p:nvPr>
            <p:ph type="title"/>
          </p:nvPr>
        </p:nvSpPr>
        <p:spPr>
          <a:xfrm>
            <a:off x="432200" y="360000"/>
            <a:ext cx="82797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None/>
              <a:defRPr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72">
          <p15:clr>
            <a:srgbClr val="EA4335"/>
          </p15:clr>
        </p15:guide>
        <p15:guide id="4" orient="horz" pos="261">
          <p15:clr>
            <a:srgbClr val="EA4335"/>
          </p15:clr>
        </p15:guide>
        <p15:guide id="5" orient="horz" pos="3129">
          <p15:clr>
            <a:srgbClr val="EA4335"/>
          </p15:clr>
        </p15:guide>
        <p15:guide id="6" pos="5488">
          <p15:clr>
            <a:srgbClr val="EA4335"/>
          </p15:clr>
        </p15:guide>
        <p15:guide id="7" orient="horz" pos="3061">
          <p15:clr>
            <a:srgbClr val="EA4335"/>
          </p15:clr>
        </p15:guide>
        <p15:guide id="8" orient="horz" pos="2811">
          <p15:clr>
            <a:srgbClr val="EA4335"/>
          </p15:clr>
        </p15:guide>
        <p15:guide id="9" orient="horz" pos="3118">
          <p15:clr>
            <a:srgbClr val="EA4335"/>
          </p15:clr>
        </p15:guide>
        <p15:guide id="10" pos="2767">
          <p15:clr>
            <a:srgbClr val="EA4335"/>
          </p15:clr>
        </p15:guide>
        <p15:guide id="11" pos="29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9"/>
          <p:cNvSpPr txBox="1"/>
          <p:nvPr>
            <p:ph type="title"/>
          </p:nvPr>
        </p:nvSpPr>
        <p:spPr>
          <a:xfrm>
            <a:off x="1071400" y="612000"/>
            <a:ext cx="4914000" cy="16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MIRAKL User Manual</a:t>
            </a:r>
            <a:endParaRPr sz="4500"/>
          </a:p>
        </p:txBody>
      </p:sp>
      <p:sp>
        <p:nvSpPr>
          <p:cNvPr id="763" name="Google Shape;763;p89"/>
          <p:cNvSpPr txBox="1"/>
          <p:nvPr>
            <p:ph idx="3" type="title"/>
          </p:nvPr>
        </p:nvSpPr>
        <p:spPr>
          <a:xfrm>
            <a:off x="1071400" y="4320000"/>
            <a:ext cx="4914000" cy="540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2023</a:t>
            </a:r>
            <a:endParaRPr/>
          </a:p>
        </p:txBody>
      </p:sp>
      <p:sp>
        <p:nvSpPr>
          <p:cNvPr id="764" name="Google Shape;764;p89"/>
          <p:cNvSpPr txBox="1"/>
          <p:nvPr>
            <p:ph idx="2" type="title"/>
          </p:nvPr>
        </p:nvSpPr>
        <p:spPr>
          <a:xfrm>
            <a:off x="1071400" y="2250000"/>
            <a:ext cx="4914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Teilversand einer Bestellposition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90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70" name="Google Shape;770;p90"/>
          <p:cNvSpPr txBox="1"/>
          <p:nvPr>
            <p:ph type="title"/>
          </p:nvPr>
        </p:nvSpPr>
        <p:spPr>
          <a:xfrm>
            <a:off x="718575" y="360000"/>
            <a:ext cx="75639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rgbClr val="4281FF"/>
                </a:solidFill>
                <a:latin typeface="Roboto Slab"/>
                <a:ea typeface="Roboto Slab"/>
                <a:cs typeface="Roboto Slab"/>
                <a:sym typeface="Roboto Slab"/>
              </a:rPr>
              <a:t>Ausgangssituation</a:t>
            </a:r>
            <a:endParaRPr>
              <a:solidFill>
                <a:srgbClr val="4281FF"/>
              </a:solidFill>
            </a:endParaRPr>
          </a:p>
        </p:txBody>
      </p:sp>
      <p:sp>
        <p:nvSpPr>
          <p:cNvPr id="771" name="Google Shape;771;p90"/>
          <p:cNvSpPr txBox="1"/>
          <p:nvPr>
            <p:ph idx="1" type="body"/>
          </p:nvPr>
        </p:nvSpPr>
        <p:spPr>
          <a:xfrm>
            <a:off x="718575" y="900000"/>
            <a:ext cx="75636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Roboto"/>
                <a:ea typeface="Roboto"/>
                <a:cs typeface="Roboto"/>
                <a:sym typeface="Roboto"/>
              </a:rPr>
              <a:t>Eine Bestellung im Status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-DE">
                <a:solidFill>
                  <a:srgbClr val="674EA7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Lieferung ausstehend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-DE">
                <a:latin typeface="Roboto"/>
                <a:ea typeface="Roboto"/>
                <a:cs typeface="Roboto"/>
                <a:sym typeface="Roboto"/>
              </a:rPr>
              <a:t>soll verschickt werden. Es besteht aber das Problem, dass eine Position mit einer Menge &gt; 1 nur teilweise verschickt werden kann.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-DE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2" name="Google Shape;77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6287" y="1525100"/>
            <a:ext cx="5871426" cy="31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33687">
            <a:off x="3479408" y="1416343"/>
            <a:ext cx="813431" cy="8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48650">
            <a:off x="5189421" y="3881994"/>
            <a:ext cx="813431" cy="81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1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0" name="Google Shape;780;p91"/>
          <p:cNvSpPr txBox="1"/>
          <p:nvPr>
            <p:ph type="title"/>
          </p:nvPr>
        </p:nvSpPr>
        <p:spPr>
          <a:xfrm>
            <a:off x="718575" y="360000"/>
            <a:ext cx="75639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rgbClr val="4281FF"/>
                </a:solidFill>
                <a:latin typeface="Roboto Slab"/>
                <a:ea typeface="Roboto Slab"/>
                <a:cs typeface="Roboto Slab"/>
                <a:sym typeface="Roboto Slab"/>
              </a:rPr>
              <a:t>Schritt 1</a:t>
            </a:r>
            <a:endParaRPr>
              <a:solidFill>
                <a:srgbClr val="4281FF"/>
              </a:solidFill>
            </a:endParaRPr>
          </a:p>
        </p:txBody>
      </p:sp>
      <p:sp>
        <p:nvSpPr>
          <p:cNvPr id="781" name="Google Shape;781;p91"/>
          <p:cNvSpPr txBox="1"/>
          <p:nvPr>
            <p:ph idx="1" type="body"/>
          </p:nvPr>
        </p:nvSpPr>
        <p:spPr>
          <a:xfrm>
            <a:off x="718575" y="900000"/>
            <a:ext cx="75636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latin typeface="Roboto"/>
                <a:ea typeface="Roboto"/>
                <a:cs typeface="Roboto"/>
                <a:sym typeface="Roboto"/>
              </a:rPr>
              <a:t>Auf die drei Punkte klicken und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“</a:t>
            </a:r>
            <a:r>
              <a:rPr b="1" lang="de-DE">
                <a:solidFill>
                  <a:srgbClr val="0098DD"/>
                </a:solidFill>
                <a:latin typeface="Roboto"/>
                <a:ea typeface="Roboto"/>
                <a:cs typeface="Roboto"/>
                <a:sym typeface="Roboto"/>
              </a:rPr>
              <a:t>Lieferung aufteilen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de-DE">
                <a:latin typeface="Roboto"/>
                <a:ea typeface="Roboto"/>
                <a:cs typeface="Roboto"/>
                <a:sym typeface="Roboto"/>
              </a:rPr>
              <a:t>auswählen.</a:t>
            </a:r>
            <a:endParaRPr sz="1100"/>
          </a:p>
        </p:txBody>
      </p:sp>
      <p:pic>
        <p:nvPicPr>
          <p:cNvPr id="782" name="Google Shape;78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850" y="1350000"/>
            <a:ext cx="6411549" cy="3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15964">
            <a:off x="5634471" y="3328031"/>
            <a:ext cx="813430" cy="8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15964">
            <a:off x="2997696" y="1236256"/>
            <a:ext cx="813430" cy="8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2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90" name="Google Shape;790;p92"/>
          <p:cNvSpPr txBox="1"/>
          <p:nvPr>
            <p:ph type="title"/>
          </p:nvPr>
        </p:nvSpPr>
        <p:spPr>
          <a:xfrm>
            <a:off x="718575" y="360000"/>
            <a:ext cx="75639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rgbClr val="4281FF"/>
                </a:solidFill>
                <a:latin typeface="Roboto Slab"/>
                <a:ea typeface="Roboto Slab"/>
                <a:cs typeface="Roboto Slab"/>
                <a:sym typeface="Roboto Slab"/>
              </a:rPr>
              <a:t>Schritt 2</a:t>
            </a:r>
            <a:endParaRPr>
              <a:solidFill>
                <a:srgbClr val="4281FF"/>
              </a:solidFill>
            </a:endParaRPr>
          </a:p>
        </p:txBody>
      </p:sp>
      <p:sp>
        <p:nvSpPr>
          <p:cNvPr id="791" name="Google Shape;791;p92"/>
          <p:cNvSpPr txBox="1"/>
          <p:nvPr>
            <p:ph idx="1" type="body"/>
          </p:nvPr>
        </p:nvSpPr>
        <p:spPr>
          <a:xfrm>
            <a:off x="718575" y="900000"/>
            <a:ext cx="75636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 nun erscheinenden Dialog muss </a:t>
            </a:r>
            <a:r>
              <a:rPr b="1"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die Menge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der betreffenden Position erfasst werden, welche tatsächlich verschickt wird. In diesem Beispiel kann statt der bestellten Menge von 2 Stück für diese Position nur 1 Stück verschickt werden. Im Anschluss auf den Button “</a:t>
            </a:r>
            <a:r>
              <a:rPr b="1" lang="de-DE">
                <a:solidFill>
                  <a:srgbClr val="0098DD"/>
                </a:solidFill>
                <a:latin typeface="Roboto"/>
                <a:ea typeface="Roboto"/>
                <a:cs typeface="Roboto"/>
                <a:sym typeface="Roboto"/>
              </a:rPr>
              <a:t>Lieferung erstellen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klicken.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2" name="Google Shape;79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266" y="1660125"/>
            <a:ext cx="4076939" cy="29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13731">
            <a:off x="5042995" y="2573531"/>
            <a:ext cx="813431" cy="81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612575">
            <a:off x="2564996" y="3759506"/>
            <a:ext cx="813431" cy="81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3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00" name="Google Shape;800;p93"/>
          <p:cNvSpPr txBox="1"/>
          <p:nvPr>
            <p:ph type="title"/>
          </p:nvPr>
        </p:nvSpPr>
        <p:spPr>
          <a:xfrm>
            <a:off x="718575" y="360000"/>
            <a:ext cx="75639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rgbClr val="4281FF"/>
                </a:solidFill>
                <a:latin typeface="Roboto Slab"/>
                <a:ea typeface="Roboto Slab"/>
                <a:cs typeface="Roboto Slab"/>
                <a:sym typeface="Roboto Slab"/>
              </a:rPr>
              <a:t>Schritt 3</a:t>
            </a:r>
            <a:endParaRPr>
              <a:solidFill>
                <a:srgbClr val="4281FF"/>
              </a:solidFill>
            </a:endParaRPr>
          </a:p>
        </p:txBody>
      </p:sp>
      <p:sp>
        <p:nvSpPr>
          <p:cNvPr id="801" name="Google Shape;801;p93"/>
          <p:cNvSpPr txBox="1"/>
          <p:nvPr>
            <p:ph idx="1" type="body"/>
          </p:nvPr>
        </p:nvSpPr>
        <p:spPr>
          <a:xfrm>
            <a:off x="718725" y="900000"/>
            <a:ext cx="75636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Nun ist zu erkennen, dass weiterhin 1 Stück der betreffenden Position verschickt werden muss.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Für die Teillieferung wurden Transportunternehmen sowie Tracking-Nummer bereits hinterlegt. Im Anschluss kann der Vorgang dann per Klick auf “</a:t>
            </a:r>
            <a:r>
              <a:rPr b="1" lang="de-DE">
                <a:solidFill>
                  <a:srgbClr val="0098DD"/>
                </a:solidFill>
                <a:latin typeface="Roboto"/>
                <a:ea typeface="Roboto"/>
                <a:cs typeface="Roboto"/>
                <a:sym typeface="Roboto"/>
              </a:rPr>
              <a:t>Als versandt markiert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abgeschlossen werden.</a:t>
            </a:r>
            <a:r>
              <a:rPr lang="de-DE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2" name="Google Shape;80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550" y="1611125"/>
            <a:ext cx="4435950" cy="31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35591">
            <a:off x="2479876" y="2098390"/>
            <a:ext cx="844684" cy="863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35591">
            <a:off x="4219582" y="2816041"/>
            <a:ext cx="844684" cy="863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94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10" name="Google Shape;810;p94"/>
          <p:cNvSpPr txBox="1"/>
          <p:nvPr>
            <p:ph type="title"/>
          </p:nvPr>
        </p:nvSpPr>
        <p:spPr>
          <a:xfrm>
            <a:off x="718575" y="360000"/>
            <a:ext cx="75639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300">
                <a:solidFill>
                  <a:srgbClr val="4281FF"/>
                </a:solidFill>
                <a:latin typeface="Roboto Slab"/>
                <a:ea typeface="Roboto Slab"/>
                <a:cs typeface="Roboto Slab"/>
                <a:sym typeface="Roboto Slab"/>
              </a:rPr>
              <a:t>Schritt 4 - Vorgang abgeschlossen</a:t>
            </a:r>
            <a:endParaRPr>
              <a:solidFill>
                <a:srgbClr val="4281FF"/>
              </a:solidFill>
            </a:endParaRPr>
          </a:p>
        </p:txBody>
      </p:sp>
      <p:sp>
        <p:nvSpPr>
          <p:cNvPr id="811" name="Google Shape;811;p94"/>
          <p:cNvSpPr txBox="1"/>
          <p:nvPr>
            <p:ph idx="1" type="body"/>
          </p:nvPr>
        </p:nvSpPr>
        <p:spPr>
          <a:xfrm>
            <a:off x="718725" y="900000"/>
            <a:ext cx="7563600" cy="5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Der Status des Teil-Versandes der betreffenden Position ist nun auf “</a:t>
            </a:r>
            <a:r>
              <a:rPr b="1"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versandt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gewechselt. Die Bestellung selbst bleibt weiterhin im Status </a:t>
            </a:r>
            <a:r>
              <a:rPr lang="de-DE">
                <a:solidFill>
                  <a:srgbClr val="674EA7"/>
                </a:solidFill>
                <a:highlight>
                  <a:srgbClr val="D9D2E9"/>
                </a:highlight>
                <a:latin typeface="Roboto"/>
                <a:ea typeface="Roboto"/>
                <a:cs typeface="Roboto"/>
                <a:sym typeface="Roboto"/>
              </a:rPr>
              <a:t>Lieferung ausstehend</a:t>
            </a:r>
            <a:r>
              <a:rPr lang="de-D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bis auch die restlichen Positionen / Mengen verschickt wurden.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2" name="Google Shape;81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875" y="1742483"/>
            <a:ext cx="5196450" cy="297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89814">
            <a:off x="2598611" y="1675293"/>
            <a:ext cx="913852" cy="91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649025">
            <a:off x="2786716" y="2769655"/>
            <a:ext cx="909292" cy="91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649025">
            <a:off x="2949683" y="3356727"/>
            <a:ext cx="909292" cy="91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95"/>
          <p:cNvSpPr txBox="1"/>
          <p:nvPr>
            <p:ph idx="12" type="sldNum"/>
          </p:nvPr>
        </p:nvSpPr>
        <p:spPr>
          <a:xfrm>
            <a:off x="432200" y="4860000"/>
            <a:ext cx="252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Design">
  <a:themeElements>
    <a:clrScheme name="Conrad 3">
      <a:dk1>
        <a:srgbClr val="0098DD"/>
      </a:dk1>
      <a:lt1>
        <a:srgbClr val="FFFFFF"/>
      </a:lt1>
      <a:dk2>
        <a:srgbClr val="44546A"/>
      </a:dk2>
      <a:lt2>
        <a:srgbClr val="E6E6E6"/>
      </a:lt2>
      <a:accent1>
        <a:srgbClr val="0098DD"/>
      </a:accent1>
      <a:accent2>
        <a:srgbClr val="43B0E7"/>
      </a:accent2>
      <a:accent3>
        <a:srgbClr val="0075AA"/>
      </a:accent3>
      <a:accent4>
        <a:srgbClr val="979797"/>
      </a:accent4>
      <a:accent5>
        <a:srgbClr val="BCBCBC"/>
      </a:accent5>
      <a:accent6>
        <a:srgbClr val="E6E6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Design">
  <a:themeElements>
    <a:clrScheme name="Conrad 3">
      <a:dk1>
        <a:srgbClr val="0098DD"/>
      </a:dk1>
      <a:lt1>
        <a:srgbClr val="FFFFFF"/>
      </a:lt1>
      <a:dk2>
        <a:srgbClr val="44546A"/>
      </a:dk2>
      <a:lt2>
        <a:srgbClr val="ECECEC"/>
      </a:lt2>
      <a:accent1>
        <a:srgbClr val="0098DD"/>
      </a:accent1>
      <a:accent2>
        <a:srgbClr val="43B0E7"/>
      </a:accent2>
      <a:accent3>
        <a:srgbClr val="0075AA"/>
      </a:accent3>
      <a:accent4>
        <a:srgbClr val="616161"/>
      </a:accent4>
      <a:accent5>
        <a:srgbClr val="BCBCBC"/>
      </a:accent5>
      <a:accent6>
        <a:srgbClr val="ECECE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rad Brand Design 2022">
  <a:themeElements>
    <a:clrScheme name="Simple Light">
      <a:dk1>
        <a:srgbClr val="000000"/>
      </a:dk1>
      <a:lt1>
        <a:srgbClr val="FFFFFF"/>
      </a:lt1>
      <a:dk2>
        <a:srgbClr val="555555"/>
      </a:dk2>
      <a:lt2>
        <a:srgbClr val="EFEFEF"/>
      </a:lt2>
      <a:accent1>
        <a:srgbClr val="4281FF"/>
      </a:accent1>
      <a:accent2>
        <a:srgbClr val="001F42"/>
      </a:accent2>
      <a:accent3>
        <a:srgbClr val="FFFF00"/>
      </a:accent3>
      <a:accent4>
        <a:srgbClr val="B4C0CB"/>
      </a:accent4>
      <a:accent5>
        <a:srgbClr val="D9DFE4"/>
      </a:accent5>
      <a:accent6>
        <a:srgbClr val="EAEDE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